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2.xml" ContentType="application/vnd.openxmlformats-officedocument.theme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3.xml" ContentType="application/vnd.openxmlformats-officedocument.theme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theme/theme4.xml" ContentType="application/vnd.openxmlformats-officedocument.theme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7">
  <p:sldMasterIdLst>
    <p:sldMasterId id="2147483648" r:id="rId4"/>
    <p:sldMasterId id="2147483844" r:id="rId5"/>
    <p:sldMasterId id="2147483893" r:id="rId6"/>
    <p:sldMasterId id="2147483932" r:id="rId7"/>
    <p:sldMasterId id="2147483971" r:id="rId8"/>
  </p:sldMasterIdLst>
  <p:notesMasterIdLst>
    <p:notesMasterId r:id="rId19"/>
  </p:notesMasterIdLst>
  <p:handoutMasterIdLst>
    <p:handoutMasterId r:id="rId20"/>
  </p:handoutMasterIdLst>
  <p:sldIdLst>
    <p:sldId id="5062" r:id="rId9"/>
    <p:sldId id="5140" r:id="rId10"/>
    <p:sldId id="5110" r:id="rId11"/>
    <p:sldId id="5135" r:id="rId12"/>
    <p:sldId id="5131" r:id="rId13"/>
    <p:sldId id="5143" r:id="rId14"/>
    <p:sldId id="5141" r:id="rId15"/>
    <p:sldId id="5138" r:id="rId16"/>
    <p:sldId id="5137" r:id="rId17"/>
    <p:sldId id="514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iotr Gajos" initials="PG" lastIdx="70" clrIdx="0">
    <p:extLst>
      <p:ext uri="{19B8F6BF-5375-455C-9EA6-DF929625EA0E}">
        <p15:presenceInfo xmlns:p15="http://schemas.microsoft.com/office/powerpoint/2012/main" userId="S::piotr_gajos@persistent.co.in::a60724b5-5b84-4b64-8b4b-ca625be277a5" providerId="AD"/>
      </p:ext>
    </p:extLst>
  </p:cmAuthor>
  <p:cmAuthor id="2" name="Pankaj Dicholkar" initials="PD" lastIdx="44" clrIdx="1">
    <p:extLst>
      <p:ext uri="{19B8F6BF-5375-455C-9EA6-DF929625EA0E}">
        <p15:presenceInfo xmlns:p15="http://schemas.microsoft.com/office/powerpoint/2012/main" userId="S::pankajd@chittlesoft.onmicrosoft.com::973a90e5-58a8-4630-9e0e-8f3bc1686380" providerId="AD"/>
      </p:ext>
    </p:extLst>
  </p:cmAuthor>
  <p:cmAuthor id="3" name="Sahil Yadav" initials="SY" lastIdx="1" clrIdx="2">
    <p:extLst>
      <p:ext uri="{19B8F6BF-5375-455C-9EA6-DF929625EA0E}">
        <p15:presenceInfo xmlns:p15="http://schemas.microsoft.com/office/powerpoint/2012/main" userId="S::sahil_yadav@persistent.com::0c09b6cf-dca0-464d-873e-0053068ae6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8F95"/>
    <a:srgbClr val="FFFFFF"/>
    <a:srgbClr val="000000"/>
    <a:srgbClr val="221E28"/>
    <a:srgbClr val="2F2933"/>
    <a:srgbClr val="D9D9D9"/>
    <a:srgbClr val="FD5FFF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09FDFD-BD08-6C81-2AC1-5E8594C36C91}" v="408" dt="2021-01-07T09:58:29.994"/>
    <p1510:client id="{235D1B2C-32FA-25DF-20C7-8B31E3248323}" v="557" dt="2021-01-07T10:06:11.181"/>
    <p1510:client id="{2B900056-AEB6-C9C7-2120-6D044C3E49BE}" v="150" dt="2021-01-07T09:40:32.384"/>
    <p1510:client id="{3F4A442B-CE76-C647-1482-A46DCE118D13}" v="14" dt="2021-01-11T09:29:13.630"/>
    <p1510:client id="{4341D273-CE79-D97E-3E0C-48F7B99374DA}" v="59" dt="2021-01-07T10:58:19.024"/>
    <p1510:client id="{4D10F16A-3649-C3CC-A375-40511A6AA8AD}" v="104" dt="2021-01-07T07:36:28.224"/>
    <p1510:client id="{61C8E958-F5B8-91DD-7DA6-83CF8A3C1193}" v="57" dt="2021-01-07T10:31:34.195"/>
    <p1510:client id="{696D3CB5-0684-03A7-6A10-6794ACEE478E}" v="183" dt="2021-01-08T09:55:53.713"/>
    <p1510:client id="{7AE13859-2310-2ECA-E64D-80DAE700D0F2}" v="234" dt="2021-01-07T10:16:07.685"/>
    <p1510:client id="{813BB477-6E61-89D1-77B4-B18911478403}" v="96" dt="2021-01-08T07:13:09.862"/>
    <p1510:client id="{A48FD231-1428-161E-DB62-4601FF6926BD}" v="199" dt="2021-01-08T06:27:10.081"/>
    <p1510:client id="{D81478E9-3ABE-47DA-ACBF-57CF33C077AB}" v="29" dt="2021-01-12T10:26:41.986"/>
    <p1510:client id="{EEF6180C-CDE7-EC94-0FAE-A02115949046}" v="14" dt="2021-01-11T19:13:12.583"/>
    <p1510:client id="{FE5FB9D2-498B-B8A0-3C76-1D966B9A8D58}" v="9" dt="2021-01-08T04:16:22.3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viewProps" Target="viewProps.xml"/><Relationship Id="rId10" Type="http://schemas.openxmlformats.org/officeDocument/2006/relationships/slide" Target="slides/slide2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2F0FBFA-0615-4677-92A6-0CBABC8EF7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E2B274-4ACC-41E2-84B6-1B0D0DA12A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E2890-C02A-4D22-A0DE-23F99804D0FD}" type="datetimeFigureOut">
              <a:rPr lang="en-US" smtClean="0"/>
              <a:t>22-Dec-21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2F3396-FC82-4273-B225-DC50392DB38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876F03-B34C-44E1-817B-4D40FA1612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EED075-F828-44D4-8289-37C8A1076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883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38FED-BEF8-CD4E-8851-A10E3811CC8B}" type="datetimeFigureOut">
              <a:rPr lang="en-US" smtClean="0"/>
              <a:t>22-Dec-21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C5733-40DC-BA48-B475-D2F3167E4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42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C5733-40DC-BA48-B475-D2F3167E474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623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c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75EB-19B6-C748-BC0B-4822B00939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1800000"/>
            <a:ext cx="6120000" cy="1707266"/>
          </a:xfrm>
        </p:spPr>
        <p:txBody>
          <a:bodyPr anchor="b"/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Deck title (keep it short)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F5CD-5406-1845-B09E-11A9B1A6CE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0000" y="3869006"/>
            <a:ext cx="6120000" cy="720000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 (delete if not needed)</a:t>
            </a: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171426-E5D6-FC44-93C7-A6D77678AF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34136" y="719999"/>
            <a:ext cx="7937863" cy="6138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3E15DA-9442-45B1-A23B-AD421BFED6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000" y="719998"/>
            <a:ext cx="1173913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40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3 Colored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360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96000" y="1080000"/>
            <a:ext cx="360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8213941" y="1080000"/>
            <a:ext cx="360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D130199-6FBC-1043-852B-089DED1280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3617696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4295757" y="5337900"/>
            <a:ext cx="3617696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194518" y="5337900"/>
            <a:ext cx="3617696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340496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54B4091-3272-4F78-B1BB-51B9B02415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B13B957-0627-B040-8F33-2CBD27E852E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AADB180D-7BF1-4F65-A967-BAA55678A45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306824" y="-1"/>
            <a:ext cx="7891272" cy="3429001"/>
          </a:xfr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B65BF66-5B03-4618-97E2-4FC31D6533A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06824" y="3415552"/>
            <a:ext cx="7891272" cy="3442448"/>
          </a:xfr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763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C76E-FBA1-D844-9D70-22C73009DB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4EF56-FAF0-FF4C-AAFF-2DCB5A93FF2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4829948"/>
            <a:ext cx="5736000" cy="2028052"/>
          </a:xfrm>
          <a:solidFill>
            <a:srgbClr val="FFFFFF"/>
          </a:solidFill>
        </p:spPr>
        <p:txBody>
          <a:bodyPr wrap="square" lIns="180000" tIns="180000" rIns="180000" bIns="827999" anchor="b">
            <a:spAutoFit/>
          </a:bodyPr>
          <a:lstStyle>
            <a:lvl1pPr marL="342900" indent="-342900">
              <a:buFont typeface="+mj-lt"/>
              <a:buAutoNum type="arabicPeriod"/>
              <a:defRPr lang="en-US" sz="240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 b="1">
                <a:solidFill>
                  <a:schemeClr val="accent6"/>
                </a:solidFill>
              </a:defRPr>
            </a:lvl2pPr>
            <a:lvl3pPr marL="914400" indent="0">
              <a:buNone/>
              <a:defRPr sz="2400" b="1">
                <a:solidFill>
                  <a:schemeClr val="accent6"/>
                </a:solidFill>
              </a:defRPr>
            </a:lvl3pPr>
            <a:lvl4pPr marL="1371600" indent="0">
              <a:buNone/>
              <a:defRPr sz="2400" b="1">
                <a:solidFill>
                  <a:schemeClr val="accent6"/>
                </a:solidFill>
              </a:defRPr>
            </a:lvl4pPr>
            <a:lvl5pPr marL="1828800" indent="0">
              <a:buNone/>
              <a:defRPr sz="2400" b="1">
                <a:solidFill>
                  <a:schemeClr val="accent6"/>
                </a:solidFill>
              </a:defRPr>
            </a:lvl5pPr>
          </a:lstStyle>
          <a:p>
            <a:pPr marL="342900" lvl="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Click to add agenda item</a:t>
            </a:r>
          </a:p>
          <a:p>
            <a:pPr marL="342900" lvl="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The box resizes automatically</a:t>
            </a:r>
          </a:p>
        </p:txBody>
      </p:sp>
    </p:spTree>
    <p:extLst>
      <p:ext uri="{BB962C8B-B14F-4D97-AF65-F5344CB8AC3E}">
        <p14:creationId xmlns:p14="http://schemas.microsoft.com/office/powerpoint/2010/main" val="172890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C76E-FBA1-D844-9D70-22C73009DB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4EF56-FAF0-FF4C-AAFF-2DCB5A93FF2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42925" indent="-179388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8A8B9-4F8C-9848-8AC1-FF588166042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72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512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 marL="542925" indent="-179388">
              <a:spcBef>
                <a:spcPts val="500"/>
              </a:spcBef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62741" y="1080000"/>
            <a:ext cx="55512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 marL="542925" indent="-179388">
              <a:spcBef>
                <a:spcPts val="500"/>
              </a:spcBef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A943414-55BC-E845-BD5D-8DCC39CFF86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89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96000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8213941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D130199-6FBC-1043-852B-089DED1280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14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3798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9293941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31596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6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im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964DA-2728-F741-B9FC-AA7A74E3F0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E96C411-E793-4D76-8CCB-AFE7FCFEF5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0000" y="1080000"/>
            <a:ext cx="2249424" cy="3694176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056F49E-4793-4A72-A315-5B19650993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425" y="4767326"/>
            <a:ext cx="2249488" cy="1290574"/>
          </a:xfrm>
          <a:solidFill>
            <a:schemeClr val="bg1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6E6D626-3C93-4074-89C4-C1BFA3D2729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57675" y="1080000"/>
            <a:ext cx="2249424" cy="3694176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3883828E-1237-46A0-9798-F85A8731C0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57675" y="4767326"/>
            <a:ext cx="2249488" cy="1290574"/>
          </a:xfrm>
          <a:solidFill>
            <a:schemeClr val="bg1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1EA5CE7E-E584-455D-89B1-10C4AA8C241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962925" y="1080000"/>
            <a:ext cx="2249424" cy="3694176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E16A2162-916F-4CED-87BC-13AF0E998D1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62925" y="4767326"/>
            <a:ext cx="2249488" cy="1290574"/>
          </a:xfrm>
          <a:solidFill>
            <a:schemeClr val="bg1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12">
            <a:extLst>
              <a:ext uri="{FF2B5EF4-FFF2-40B4-BE49-F238E27FC236}">
                <a16:creationId xmlns:a16="http://schemas.microsoft.com/office/drawing/2014/main" id="{7BC2F236-0E47-4833-A9FC-17E9481AF4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68175" y="1080000"/>
            <a:ext cx="2249424" cy="3694176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D9A01ABD-2093-4EBC-BE5E-1BB66456A7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68175" y="4767326"/>
            <a:ext cx="2249488" cy="1290574"/>
          </a:xfrm>
          <a:solidFill>
            <a:schemeClr val="bg1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16F95BBE-C436-460E-BA2A-01762411650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573426" y="1080000"/>
            <a:ext cx="2249424" cy="3694176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38AC0D49-88BD-43F5-93DA-389BE9E1D3D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573426" y="4767326"/>
            <a:ext cx="2249488" cy="1290574"/>
          </a:xfrm>
          <a:solidFill>
            <a:schemeClr val="bg1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86259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51200" cy="4978800"/>
          </a:xfrm>
          <a:noFill/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62740" y="1080000"/>
            <a:ext cx="5551200" cy="4978800"/>
          </a:xfrm>
          <a:noFill/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A943414-55BC-E845-BD5D-8DCC39CFF86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000" y="5337900"/>
            <a:ext cx="5551487" cy="720000"/>
          </a:xfrm>
          <a:solidFill>
            <a:schemeClr val="bg1"/>
          </a:solidFill>
        </p:spPr>
        <p:txBody>
          <a:bodyPr lIns="108000" tIns="108000" rIns="108000"/>
          <a:lstStyle>
            <a:lvl1pPr>
              <a:defRPr sz="1300">
                <a:solidFill>
                  <a:schemeClr val="tx1"/>
                </a:solidFill>
              </a:defRPr>
            </a:lvl1pPr>
            <a:lvl2pPr>
              <a:spcBef>
                <a:spcPts val="500"/>
              </a:spcBef>
              <a:defRPr sz="13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6263452" y="5337900"/>
            <a:ext cx="5551487" cy="720000"/>
          </a:xfrm>
          <a:solidFill>
            <a:schemeClr val="bg1"/>
          </a:solidFill>
        </p:spPr>
        <p:txBody>
          <a:bodyPr lIns="108000" tIns="108000" rIns="108000"/>
          <a:lstStyle>
            <a:lvl1pPr>
              <a:defRPr sz="1300">
                <a:solidFill>
                  <a:schemeClr val="tx1"/>
                </a:solidFill>
              </a:defRPr>
            </a:lvl1pPr>
            <a:lvl2pPr>
              <a:spcBef>
                <a:spcPts val="500"/>
              </a:spcBef>
              <a:defRPr sz="13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549348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3600000" cy="4977900"/>
          </a:xfrm>
          <a:noFill/>
        </p:spPr>
        <p:txBody>
          <a:bodyPr vert="horz" lIns="0" tIns="0" rIns="0" bIns="0" rtlCol="0">
            <a:no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 marL="649287" indent="-285750"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96000" y="1080000"/>
            <a:ext cx="3600000" cy="4977900"/>
          </a:xfrm>
          <a:noFill/>
        </p:spPr>
        <p:txBody>
          <a:bodyPr vert="horz" lIns="0" tIns="0" rIns="0" bIns="0" rtlCol="0">
            <a:no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 marL="649287" indent="-285750"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8213941" y="1080000"/>
            <a:ext cx="3600000" cy="4977900"/>
          </a:xfrm>
          <a:noFill/>
        </p:spPr>
        <p:txBody>
          <a:bodyPr vert="horz" lIns="0" tIns="0" rIns="0" bIns="0" rtlCol="0">
            <a:no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 marL="649287" indent="-285750"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D130199-6FBC-1043-852B-089DED1280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000" y="5337900"/>
            <a:ext cx="36000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smtClean="0">
                <a:solidFill>
                  <a:schemeClr val="tx1"/>
                </a:solidFill>
              </a:defRPr>
            </a:lvl1pPr>
            <a:lvl2pPr>
              <a:defRPr lang="en-US" sz="1300" dirty="0" smtClean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4295757" y="5337900"/>
            <a:ext cx="3617696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  <a:lvl2pPr>
              <a:defRPr lang="en-US" sz="1300" dirty="0" smtClean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194518" y="5337900"/>
            <a:ext cx="3617696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  <a:lvl2pPr>
              <a:defRPr lang="en-US" sz="1300" dirty="0" smtClean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08939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964DA-2728-F741-B9FC-AA7A74E3F0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E96C411-E793-4D76-8CCB-AFE7FCFEF5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425" y="1073150"/>
            <a:ext cx="2249424" cy="3694176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056F49E-4793-4A72-A315-5B19650993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425" y="4767326"/>
            <a:ext cx="2249488" cy="1290574"/>
          </a:xfrm>
          <a:solidFill>
            <a:schemeClr val="bg1"/>
          </a:solidFill>
        </p:spPr>
        <p:txBody>
          <a:bodyPr lIns="182880" tIns="182880" rIns="182880" bIns="182880"/>
          <a:lstStyle>
            <a:lvl1pPr marL="0" indent="0">
              <a:buNone/>
              <a:defRPr sz="1000" b="1">
                <a:solidFill>
                  <a:srgbClr val="221E28"/>
                </a:solidFill>
              </a:defRPr>
            </a:lvl1pPr>
            <a:lvl2pPr marL="271463" indent="-171450">
              <a:spcBef>
                <a:spcPts val="500"/>
              </a:spcBef>
              <a:buFont typeface="Arial" panose="020B0604020202020204" pitchFamily="34" charset="0"/>
              <a:buChar char="-"/>
              <a:defRPr sz="1000" b="1">
                <a:solidFill>
                  <a:srgbClr val="221E28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6E6D626-3C93-4074-89C4-C1BFA3D2729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57675" y="1073150"/>
            <a:ext cx="2249424" cy="3694176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3883828E-1237-46A0-9798-F85A8731C0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57675" y="4767326"/>
            <a:ext cx="2249488" cy="1290574"/>
          </a:xfrm>
          <a:solidFill>
            <a:schemeClr val="bg1"/>
          </a:solidFill>
        </p:spPr>
        <p:txBody>
          <a:bodyPr vert="horz" lIns="182880" tIns="182880" rIns="182880" bIns="182880" rtlCol="0">
            <a:noAutofit/>
          </a:bodyPr>
          <a:lstStyle>
            <a:lvl1pPr>
              <a:defRPr lang="en-US" sz="1000" b="1" dirty="0" smtClean="0">
                <a:solidFill>
                  <a:srgbClr val="221E28"/>
                </a:solidFill>
              </a:defRPr>
            </a:lvl1pPr>
            <a:lvl2pPr>
              <a:defRPr lang="en-US" sz="1000" b="1" kern="1200" baseline="0" dirty="0">
                <a:solidFill>
                  <a:srgbClr val="221E28"/>
                </a:solidFill>
                <a:latin typeface="+mn-lt"/>
                <a:ea typeface="+mn-ea"/>
                <a:cs typeface="+mn-cs"/>
              </a:defRPr>
            </a:lvl2pPr>
          </a:lstStyle>
          <a:p>
            <a:pPr marL="0" lvl="0" indent="0">
              <a:buNone/>
            </a:pPr>
            <a:r>
              <a:rPr lang="en-US"/>
              <a:t>Click to edit text</a:t>
            </a:r>
          </a:p>
          <a:p>
            <a:pPr marL="271463" lvl="1" indent="-1714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-"/>
            </a:pPr>
            <a:r>
              <a:rPr lang="en-US"/>
              <a:t>Second level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1EA5CE7E-E584-455D-89B1-10C4AA8C241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962925" y="1073150"/>
            <a:ext cx="2249424" cy="3694176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E16A2162-916F-4CED-87BC-13AF0E998D1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62925" y="4767326"/>
            <a:ext cx="2249488" cy="1290574"/>
          </a:xfrm>
          <a:solidFill>
            <a:schemeClr val="bg1"/>
          </a:solidFill>
        </p:spPr>
        <p:txBody>
          <a:bodyPr vert="horz" lIns="182880" tIns="182880" rIns="182880" bIns="182880" rtlCol="0">
            <a:noAutofit/>
          </a:bodyPr>
          <a:lstStyle>
            <a:lvl1pPr>
              <a:defRPr lang="en-US" sz="1000" b="1" dirty="0" smtClean="0">
                <a:solidFill>
                  <a:srgbClr val="221E28"/>
                </a:solidFill>
              </a:defRPr>
            </a:lvl1pPr>
            <a:lvl2pPr>
              <a:defRPr lang="en-US" sz="1000" b="1" kern="1200" baseline="0" dirty="0">
                <a:solidFill>
                  <a:srgbClr val="221E28"/>
                </a:solidFill>
                <a:latin typeface="+mn-lt"/>
                <a:ea typeface="+mn-ea"/>
                <a:cs typeface="+mn-cs"/>
              </a:defRPr>
            </a:lvl2pPr>
          </a:lstStyle>
          <a:p>
            <a:pPr marL="0" lvl="0" indent="0">
              <a:buNone/>
            </a:pPr>
            <a:r>
              <a:rPr lang="en-US"/>
              <a:t>Click to edit text</a:t>
            </a:r>
          </a:p>
          <a:p>
            <a:pPr marL="271463" lvl="1" indent="-1714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-"/>
            </a:pPr>
            <a:r>
              <a:rPr lang="en-US"/>
              <a:t>Second level</a:t>
            </a:r>
          </a:p>
        </p:txBody>
      </p:sp>
      <p:sp>
        <p:nvSpPr>
          <p:cNvPr id="22" name="Picture Placeholder 12">
            <a:extLst>
              <a:ext uri="{FF2B5EF4-FFF2-40B4-BE49-F238E27FC236}">
                <a16:creationId xmlns:a16="http://schemas.microsoft.com/office/drawing/2014/main" id="{7BC2F236-0E47-4833-A9FC-17E9481AF4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68175" y="1073150"/>
            <a:ext cx="2249424" cy="3694176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D9A01ABD-2093-4EBC-BE5E-1BB66456A7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68175" y="4767326"/>
            <a:ext cx="2249488" cy="1290574"/>
          </a:xfrm>
          <a:solidFill>
            <a:schemeClr val="bg1"/>
          </a:solidFill>
        </p:spPr>
        <p:txBody>
          <a:bodyPr vert="horz" lIns="182880" tIns="182880" rIns="182880" bIns="182880" rtlCol="0">
            <a:noAutofit/>
          </a:bodyPr>
          <a:lstStyle>
            <a:lvl1pPr>
              <a:defRPr lang="en-US" sz="1000" b="1" dirty="0" smtClean="0">
                <a:solidFill>
                  <a:srgbClr val="221E28"/>
                </a:solidFill>
              </a:defRPr>
            </a:lvl1pPr>
            <a:lvl2pPr>
              <a:defRPr lang="en-US" sz="1000" b="1" kern="1200" baseline="0" dirty="0">
                <a:solidFill>
                  <a:srgbClr val="221E28"/>
                </a:solidFill>
                <a:latin typeface="+mn-lt"/>
                <a:ea typeface="+mn-ea"/>
                <a:cs typeface="+mn-cs"/>
              </a:defRPr>
            </a:lvl2pPr>
          </a:lstStyle>
          <a:p>
            <a:pPr marL="0" lvl="0" indent="0">
              <a:buNone/>
            </a:pPr>
            <a:r>
              <a:rPr lang="en-US"/>
              <a:t>Click to edit text</a:t>
            </a:r>
          </a:p>
          <a:p>
            <a:pPr marL="271463" lvl="1" indent="-1714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-"/>
            </a:pPr>
            <a:r>
              <a:rPr lang="en-US"/>
              <a:t>Second level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16F95BBE-C436-460E-BA2A-01762411650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573426" y="1073150"/>
            <a:ext cx="2249424" cy="3694176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38AC0D49-88BD-43F5-93DA-389BE9E1D3D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573426" y="4767326"/>
            <a:ext cx="2249488" cy="1290574"/>
          </a:xfrm>
          <a:solidFill>
            <a:schemeClr val="bg1"/>
          </a:solidFill>
        </p:spPr>
        <p:txBody>
          <a:bodyPr vert="horz" lIns="182880" tIns="182880" rIns="182880" bIns="182880" rtlCol="0">
            <a:noAutofit/>
          </a:bodyPr>
          <a:lstStyle>
            <a:lvl1pPr>
              <a:defRPr lang="en-US" sz="1000" b="1" dirty="0" smtClean="0">
                <a:solidFill>
                  <a:srgbClr val="221E28"/>
                </a:solidFill>
              </a:defRPr>
            </a:lvl1pPr>
            <a:lvl2pPr>
              <a:defRPr lang="en-US" sz="1000" b="1" kern="1200" baseline="0" dirty="0">
                <a:solidFill>
                  <a:srgbClr val="221E28"/>
                </a:solidFill>
                <a:latin typeface="+mn-lt"/>
                <a:ea typeface="+mn-ea"/>
                <a:cs typeface="+mn-cs"/>
              </a:defRPr>
            </a:lvl2pPr>
          </a:lstStyle>
          <a:p>
            <a:pPr marL="0" lvl="0" indent="0">
              <a:buNone/>
            </a:pPr>
            <a:r>
              <a:rPr lang="en-US"/>
              <a:t>Click to edit text</a:t>
            </a:r>
          </a:p>
          <a:p>
            <a:pPr marL="271463" lvl="1" indent="-1714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-"/>
            </a:pPr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2005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4 Colored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 marL="649287" indent="-285750"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37980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9293941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315960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3338486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6319037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9293349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6974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057400" cy="4977900"/>
          </a:xfrm>
          <a:noFill/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712364" y="1080000"/>
            <a:ext cx="2057400" cy="4977900"/>
          </a:xfrm>
          <a:noFill/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7417092" y="1080000"/>
            <a:ext cx="2057400" cy="4977900"/>
          </a:xfrm>
          <a:noFill/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064728" y="1080000"/>
            <a:ext cx="2057400" cy="4977900"/>
          </a:xfrm>
          <a:noFill/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E9F04C3-DC0E-48EA-A5CB-9B45C9E6EB0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769456" y="1080000"/>
            <a:ext cx="2057400" cy="4977900"/>
          </a:xfrm>
          <a:noFill/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20592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  <a:lvl2pPr>
              <a:defRPr lang="en-US" sz="1300" dirty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11679" y="5337900"/>
            <a:ext cx="20592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  <a:lvl2pPr>
              <a:defRPr lang="en-US" sz="1300" dirty="0" smtClean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5062993" y="5337900"/>
            <a:ext cx="20592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  <a:lvl2pPr>
              <a:defRPr lang="en-US" sz="1300" dirty="0" smtClean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7420545" y="5337900"/>
            <a:ext cx="20592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  <a:lvl2pPr>
              <a:defRPr lang="en-US" sz="1300" dirty="0" smtClean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9775780" y="5337900"/>
            <a:ext cx="20592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  <a:lvl2pPr>
              <a:defRPr lang="en-US" sz="1300" dirty="0" smtClean="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05247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umns 2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973643D-3316-B64C-BC3C-A80CFD6316A8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51200" cy="4977900"/>
          </a:xfrm>
        </p:spPr>
        <p:txBody>
          <a:bodyPr/>
          <a:lstStyle>
            <a:lvl1pPr>
              <a:spcBef>
                <a:spcPts val="500"/>
              </a:spcBef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2741" y="1080000"/>
            <a:ext cx="5551200" cy="4977900"/>
          </a:xfrm>
        </p:spPr>
        <p:txBody>
          <a:bodyPr/>
          <a:lstStyle>
            <a:lvl1pPr>
              <a:spcBef>
                <a:spcPts val="500"/>
              </a:spcBef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6B188-96D9-FF4F-AF9F-68058EF88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62741" y="6227400"/>
            <a:ext cx="1477420" cy="365125"/>
          </a:xfrm>
        </p:spPr>
        <p:txBody>
          <a:bodyPr/>
          <a:lstStyle>
            <a:lvl1pPr algn="l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D84D83-808F-BF49-8BDC-FD5319CE4E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32396" y="6229962"/>
            <a:ext cx="3913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D817E5-E8F3-FB4B-AA71-42628C961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400000" cy="4977900"/>
          </a:xfrm>
        </p:spPr>
        <p:txBody>
          <a:bodyPr/>
          <a:lstStyle>
            <a:lvl1pPr>
              <a:spcBef>
                <a:spcPts val="500"/>
              </a:spcBef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B0817-C77F-2948-A459-2A2E30E136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016800" y="622740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4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D817E5-E8F3-FB4B-AA71-42628C961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400000" cy="4977900"/>
          </a:xfrm>
        </p:spPr>
        <p:txBody>
          <a:bodyPr/>
          <a:lstStyle>
            <a:lvl1pPr>
              <a:spcBef>
                <a:spcPts val="500"/>
              </a:spcBef>
              <a:defRPr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4A40A1BD-DDB1-EA42-A68E-8CBAA9AA4EE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5999" y="3429000"/>
            <a:ext cx="6095999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A5553E-0F7D-7141-9493-504ED8C6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16800" y="622740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507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9ED947-9446-A640-9179-3DB09A4E8B58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612002" y="3429000"/>
            <a:ext cx="432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4032B7-8F95-7942-8129-183B5BE2DF66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612002" y="4040438"/>
            <a:ext cx="432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12707A-F24B-174B-818C-61D6BF78F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52002" y="1800000"/>
            <a:ext cx="1440000" cy="14400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260000" y="3429000"/>
            <a:ext cx="432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260000" y="4040438"/>
            <a:ext cx="432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705533" y="1800000"/>
            <a:ext cx="1440000" cy="1440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BCF271-210A-1649-8D92-3CFE6F776E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304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9ED947-9446-A640-9179-3DB09A4E8B58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96000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4032B7-8F95-7942-8129-183B5BE2DF66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296000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12707A-F24B-174B-818C-61D6BF78F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000" y="1800000"/>
            <a:ext cx="1440000" cy="14400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60000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360000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440000" y="1800000"/>
            <a:ext cx="1440000" cy="144000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12F093D-0114-1B40-A555-E61229481539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8213941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B307D3E-F862-E445-A818-E6B8B1537F3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8213941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4C23BE8-B71F-6A47-B4AE-F1E494DBB71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293941" y="1800000"/>
            <a:ext cx="1440000" cy="1440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96D598-09E7-414D-BD94-097D6FE58BE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07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60000" y="343042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360000" y="404185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28000" y="1800000"/>
            <a:ext cx="1440000" cy="1440000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9E00F8D-85C1-1840-8752-47A8B60D31E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943794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F5D9CBE-4AEA-C743-94CE-1E813C93730D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437940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id="{9C47317C-25E2-074D-9F50-5CA73A67BB2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905940" y="1800000"/>
            <a:ext cx="1440000" cy="1440000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907E2C0-3E03-1745-AA6D-BEEBA9234F73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338598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3FBDE84B-AB5D-5F48-BC67-32C65E5D255C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3385980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id="{7FA7E87E-7496-5F4B-BF76-495359E53DC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53980" y="1800000"/>
            <a:ext cx="1440000" cy="1440000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E36CE0B-10D8-3547-8BD2-7BC4914C7953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640000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A029C00-EFA4-5D44-85AD-B54545185748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6390463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A643B449-D2DF-5446-A824-A8AFD30AC74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868000" y="1800000"/>
            <a:ext cx="1440000" cy="1440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24219F-ADAE-5C4E-A068-05D188E6589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717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1119D-145C-FC40-BAD3-A9EED90FCA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C506EC-58FC-B84D-BE01-77BF62B799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6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2038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with Giant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0957D06-4488-A04D-B470-7687930A72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909000"/>
            <a:ext cx="11453941" cy="5040000"/>
          </a:xfrm>
        </p:spPr>
        <p:txBody>
          <a:bodyPr anchor="ctr">
            <a:normAutofit/>
          </a:bodyPr>
          <a:lstStyle>
            <a:lvl1pPr>
              <a:defRPr sz="9600">
                <a:solidFill>
                  <a:schemeClr val="bg1"/>
                </a:solidFill>
                <a:effectLst>
                  <a:outerShdw blurRad="812800" dir="5400000" algn="t" rotWithShape="0">
                    <a:schemeClr val="bg1">
                      <a:alpha val="20000"/>
                    </a:schemeClr>
                  </a:outerShdw>
                </a:effectLst>
              </a:defRPr>
            </a:lvl1pPr>
          </a:lstStyle>
          <a:p>
            <a:r>
              <a:rPr lang="en-US"/>
              <a:t>Slide title</a:t>
            </a:r>
            <a:br>
              <a:rPr lang="en-US"/>
            </a:br>
            <a:r>
              <a:rPr lang="en-US"/>
              <a:t>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266536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5 Colored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712364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7417092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064728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E9F04C3-DC0E-48EA-A5CB-9B45C9E6EB0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769456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11679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5062993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7420545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9775780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78404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04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DDCDE9E-E087-524C-8D2D-B8F820792D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65400" y="6138000"/>
            <a:ext cx="7261200" cy="536069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  <a:lvl2pPr marL="457200" indent="0" algn="ctr">
              <a:buNone/>
              <a:defRPr sz="1400"/>
            </a:lvl2pPr>
            <a:lvl3pPr marL="914400" indent="0" algn="ctr">
              <a:buNone/>
              <a:defRPr sz="14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US"/>
              <a:t>Single line caption</a:t>
            </a:r>
          </a:p>
        </p:txBody>
      </p:sp>
    </p:spTree>
    <p:extLst>
      <p:ext uri="{BB962C8B-B14F-4D97-AF65-F5344CB8AC3E}">
        <p14:creationId xmlns:p14="http://schemas.microsoft.com/office/powerpoint/2010/main" val="1029569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c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75EB-19B6-C748-BC0B-4822B00939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1800000"/>
            <a:ext cx="6120000" cy="1707266"/>
          </a:xfrm>
        </p:spPr>
        <p:txBody>
          <a:bodyPr anchor="b"/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Deck title (keep it short)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F5CD-5406-1845-B09E-11A9B1A6CE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0000" y="3869006"/>
            <a:ext cx="6120000" cy="720000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 (delete if not needed)</a:t>
            </a: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171426-E5D6-FC44-93C7-A6D77678AF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34136" y="719999"/>
            <a:ext cx="7937863" cy="6138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3E15DA-9442-45B1-A23B-AD421BFED6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000" y="719998"/>
            <a:ext cx="1173913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31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75EB-19B6-C748-BC0B-4822B00939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1707266"/>
            <a:ext cx="6120000" cy="1800000"/>
          </a:xfrm>
        </p:spPr>
        <p:txBody>
          <a:bodyPr anchor="b"/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Section title (keep it short)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F5CD-5406-1845-B09E-11A9B1A6CE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0000" y="3869006"/>
            <a:ext cx="6120000" cy="720000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800" b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 (delete if not needed)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CD1F6F6-3C6B-6F4A-B043-F8D7924B0EE6}"/>
              </a:ext>
            </a:extLst>
          </p:cNvPr>
          <p:cNvGrpSpPr/>
          <p:nvPr userDrawn="1"/>
        </p:nvGrpSpPr>
        <p:grpSpPr>
          <a:xfrm>
            <a:off x="0" y="633352"/>
            <a:ext cx="10978510" cy="6224648"/>
            <a:chOff x="0" y="1800000"/>
            <a:chExt cx="10978510" cy="6224648"/>
          </a:xfrm>
        </p:grpSpPr>
        <p:sp>
          <p:nvSpPr>
            <p:cNvPr id="8" name="Teardrop 7">
              <a:extLst>
                <a:ext uri="{FF2B5EF4-FFF2-40B4-BE49-F238E27FC236}">
                  <a16:creationId xmlns:a16="http://schemas.microsoft.com/office/drawing/2014/main" id="{53CB356F-94EC-E44D-9D61-41AEA97044F2}"/>
                </a:ext>
              </a:extLst>
            </p:cNvPr>
            <p:cNvSpPr/>
            <p:nvPr userDrawn="1"/>
          </p:nvSpPr>
          <p:spPr>
            <a:xfrm rot="10800000">
              <a:off x="7920000" y="1800000"/>
              <a:ext cx="3058510" cy="3058510"/>
            </a:xfrm>
            <a:prstGeom prst="teardrop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3A153EA-CD80-D14A-BBF4-0B504FB68F7C}"/>
                </a:ext>
              </a:extLst>
            </p:cNvPr>
            <p:cNvCxnSpPr>
              <a:stCxn id="8" idx="7"/>
            </p:cNvCxnSpPr>
            <p:nvPr userDrawn="1"/>
          </p:nvCxnSpPr>
          <p:spPr>
            <a:xfrm flipH="1">
              <a:off x="0" y="4858510"/>
              <a:ext cx="79200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6A5332C-5D0C-9A4B-848D-6A8BBF80A288}"/>
                </a:ext>
              </a:extLst>
            </p:cNvPr>
            <p:cNvCxnSpPr>
              <a:cxnSpLocks/>
              <a:stCxn id="8" idx="7"/>
            </p:cNvCxnSpPr>
            <p:nvPr userDrawn="1"/>
          </p:nvCxnSpPr>
          <p:spPr>
            <a:xfrm>
              <a:off x="7920000" y="4858510"/>
              <a:ext cx="0" cy="316613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0472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A478506-9563-450B-8677-BD1E8A05BB3C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437940" y="720725"/>
            <a:ext cx="2376000" cy="5337175"/>
          </a:xfrm>
        </p:spPr>
        <p:txBody>
          <a:bodyPr wrap="square">
            <a:noAutofit/>
          </a:bodyPr>
          <a:lstStyle>
            <a:lvl1pPr marL="0" indent="0" algn="ctr">
              <a:buNone/>
              <a:defRPr lang="en-US" sz="10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AE7A5BE-989B-4D32-804B-BE3027B9D8B5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3385980" y="720474"/>
            <a:ext cx="2376000" cy="5337426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US" sz="1000" dirty="0">
                <a:solidFill>
                  <a:schemeClr val="tx1"/>
                </a:solidFill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34D8FA8-CDC8-4FAB-BF0A-22A558B7683D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6390463" y="720474"/>
            <a:ext cx="2376000" cy="5337392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US" sz="10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0366E6F-56C8-418C-911F-D993C04C6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1"/>
            <a:ext cx="2423133" cy="5441469"/>
          </a:xfrm>
        </p:spPr>
        <p:txBody>
          <a:bodyPr wrap="square" anchor="t" anchorCtr="0"/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B94FCDE9-2C2E-9F40-BF99-73CEDA344FF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50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130">
          <p15:clr>
            <a:srgbClr val="FBAE40"/>
          </p15:clr>
        </p15:guide>
      </p15:sldGuideLst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4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4" y="3554918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6184015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6184015" y="3554918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60363" y="828675"/>
            <a:ext cx="5614987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6201870" y="828675"/>
            <a:ext cx="5632064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3" y="3660652"/>
            <a:ext cx="5614987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6201870" y="3660652"/>
            <a:ext cx="5632064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1CA3A0B-A380-4A4B-B7F5-10AB2F3749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197756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7522589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8D8B7016-1B16-9549-AE8A-23FD6A4080E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360362" y="828675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4305600" y="828675"/>
            <a:ext cx="7540649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0AA9DB3-193B-4AEC-85DB-D801BE417B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37771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360362" y="828675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4305600" y="828000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8218800" y="828000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144BD586-9AE6-429D-8003-07F8D8BD05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221624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433D8F1E-68E4-4369-83EA-5CC240A76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6FBC03DF-3B45-5D43-B334-F4A479CA6FC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7522589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4305600" y="828000"/>
            <a:ext cx="7508340" cy="5221388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5531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Line">
            <a:extLst>
              <a:ext uri="{FF2B5EF4-FFF2-40B4-BE49-F238E27FC236}">
                <a16:creationId xmlns:a16="http://schemas.microsoft.com/office/drawing/2014/main" id="{F4EBCE1C-97A4-4C9A-85AC-66A7372AEB74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A04EF93E-3D6D-46D0-9EF6-FDDA4FC8E05D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433D8F1E-68E4-4369-83EA-5CC240A76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396DF42F-1635-504C-B2E2-7515811366E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4305600" y="828675"/>
            <a:ext cx="3600000" cy="5221288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218800" y="828675"/>
            <a:ext cx="3600000" cy="5221288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59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3 Box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6D361F1-6125-4C6F-B36C-3A979DC6D7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C9C74CAB-7C83-AE47-A2EF-887CC638F80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4305600" y="3661200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6581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(Style 1) 2 Column 2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973643D-3316-B64C-BC3C-A80CFD6316A8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51200" cy="4977900"/>
          </a:xfrm>
        </p:spPr>
        <p:txBody>
          <a:bodyPr/>
          <a:lstStyle>
            <a:lvl1pPr>
              <a:spcBef>
                <a:spcPts val="500"/>
              </a:spcBef>
              <a:defRPr/>
            </a:lvl1pPr>
            <a:lvl2pPr marL="542925" indent="-179388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2741" y="1080000"/>
            <a:ext cx="5551200" cy="4977900"/>
          </a:xfrm>
        </p:spPr>
        <p:txBody>
          <a:bodyPr/>
          <a:lstStyle>
            <a:lvl1pPr>
              <a:spcBef>
                <a:spcPts val="500"/>
              </a:spcBef>
              <a:defRPr>
                <a:solidFill>
                  <a:schemeClr val="bg1"/>
                </a:solidFill>
              </a:defRPr>
            </a:lvl1pPr>
            <a:lvl2pPr marL="539496" indent="-18288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6B188-96D9-FF4F-AF9F-68058EF88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62741" y="6227400"/>
            <a:ext cx="1477420" cy="365125"/>
          </a:xfrm>
        </p:spPr>
        <p:txBody>
          <a:bodyPr/>
          <a:lstStyle>
            <a:lvl1pPr algn="l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D84D83-808F-BF49-8BDC-FD5319CE4E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32396" y="6229962"/>
            <a:ext cx="3913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760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4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6D361F1-6125-4C6F-B36C-3A979DC6D7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599780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F994D941-D5E5-8646-85CA-F5A7CF2EAC4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4305600" y="3661200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218800" y="3661200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/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38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5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45A354A-8473-4896-854D-5269A98A046F}"/>
              </a:ext>
            </a:extLst>
          </p:cNvPr>
          <p:cNvSpPr/>
          <p:nvPr userDrawn="1"/>
        </p:nvSpPr>
        <p:spPr>
          <a:xfrm>
            <a:off x="4267323" y="1342148"/>
            <a:ext cx="3284882" cy="2176804"/>
          </a:xfrm>
          <a:prstGeom prst="rect">
            <a:avLst/>
          </a:prstGeom>
          <a:solidFill>
            <a:schemeClr val="bg1"/>
          </a:solidFill>
          <a:ln w="3175">
            <a:miter lim="400000"/>
          </a:ln>
        </p:spPr>
        <p:txBody>
          <a:bodyPr lIns="0" tIns="0" rIns="0" bIns="0" anchor="ctr"/>
          <a:lstStyle/>
          <a:p>
            <a:pPr>
              <a:defRPr sz="1600" b="0">
                <a:solidFill>
                  <a:srgbClr val="D9D9D9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80" name="Rectangle">
            <a:extLst>
              <a:ext uri="{FF2B5EF4-FFF2-40B4-BE49-F238E27FC236}">
                <a16:creationId xmlns:a16="http://schemas.microsoft.com/office/drawing/2014/main" id="{BFFAA249-9E3D-4EC5-A68C-52DD8DBEB337}"/>
              </a:ext>
            </a:extLst>
          </p:cNvPr>
          <p:cNvSpPr/>
          <p:nvPr userDrawn="1"/>
        </p:nvSpPr>
        <p:spPr>
          <a:xfrm>
            <a:off x="8181777" y="1342148"/>
            <a:ext cx="3284882" cy="2176804"/>
          </a:xfrm>
          <a:prstGeom prst="rect">
            <a:avLst/>
          </a:prstGeom>
          <a:solidFill>
            <a:schemeClr val="bg1"/>
          </a:solidFill>
          <a:ln w="3175">
            <a:miter lim="400000"/>
          </a:ln>
        </p:spPr>
        <p:txBody>
          <a:bodyPr lIns="0" tIns="0" rIns="0" bIns="0" anchor="ctr"/>
          <a:lstStyle/>
          <a:p>
            <a:pPr>
              <a:defRPr sz="1600" b="0">
                <a:solidFill>
                  <a:srgbClr val="D9D9D9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F006DE3-7EA5-43D8-86DE-5EB1CD78D8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1"/>
            <a:ext cx="3599780" cy="2612539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E1579944-A330-CA4A-95C7-CD904E42202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4305600" y="3661200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218800" y="3661200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24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4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9" y="-1"/>
            <a:ext cx="4253449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9F80BB54-8F3B-4129-AE70-E6E10155519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61847" y="-1"/>
            <a:ext cx="4242816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BEF7F0DE-B24D-459B-862A-E2EAE641298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961848" y="3431540"/>
            <a:ext cx="4240786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ADC141A7-AC24-4EE7-AF4F-53CA865A375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708400" y="3431540"/>
            <a:ext cx="4251960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B74BD611-4273-432C-9CD8-FEDE5EBC4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91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328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3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F3BAC83-53A1-483E-9516-F04E8D510F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DCF8DF7E-DEC7-457E-B1A2-57CFA672A07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57085" y="-1"/>
            <a:ext cx="4242816" cy="685800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4C76A27F-2C54-444C-92BC-BB92DEA6710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9" y="-1"/>
            <a:ext cx="4253449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72B89EC8-D45D-4545-A5DE-6C3270C19F3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708400" y="3431540"/>
            <a:ext cx="4255200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921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8" y="-1"/>
            <a:ext cx="8483601" cy="3429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CF785B04-240F-4618-A4BD-79FCF17E01A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708398" y="3436218"/>
            <a:ext cx="8483601" cy="3429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7AE4232-F8A3-453E-88AC-10F883AF89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860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1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343400" y="-1"/>
            <a:ext cx="7848600" cy="6858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F4CB0A9-6E6E-4B24-AA48-499124409E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799" y="1958400"/>
            <a:ext cx="3624097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77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1 Video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6368" y="-1"/>
            <a:ext cx="8485632" cy="6858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88521B0-328B-49D7-A5C2-2C3BB30DB3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892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 - Blank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54B4091-3272-4F78-B1BB-51B9B02415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B13B957-0627-B040-8F33-2CBD27E852E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1353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54B4091-3272-4F78-B1BB-51B9B02415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B13B957-0627-B040-8F33-2CBD27E852E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AADB180D-7BF1-4F65-A967-BAA55678A45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306824" y="-1"/>
            <a:ext cx="7891272" cy="3429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B65BF66-5B03-4618-97E2-4FC31D6533A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06824" y="3415552"/>
            <a:ext cx="7891272" cy="3442448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408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C76E-FBA1-D844-9D70-22C73009DB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solidFill>
                  <a:schemeClr val="accent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4EF56-FAF0-FF4C-AAFF-2DCB5A93FF2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4829948"/>
            <a:ext cx="5736000" cy="2028052"/>
          </a:xfrm>
          <a:solidFill>
            <a:srgbClr val="FFFFFF"/>
          </a:solidFill>
        </p:spPr>
        <p:txBody>
          <a:bodyPr wrap="square" lIns="180000" tIns="180000" rIns="180000" bIns="827999" anchor="b">
            <a:spAutoFit/>
          </a:bodyPr>
          <a:lstStyle>
            <a:lvl1pPr marL="342900" indent="-342900">
              <a:buFont typeface="+mj-lt"/>
              <a:buAutoNum type="arabicPeriod"/>
              <a:defRPr lang="en-US" sz="240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 b="1">
                <a:solidFill>
                  <a:schemeClr val="accent6"/>
                </a:solidFill>
              </a:defRPr>
            </a:lvl2pPr>
            <a:lvl3pPr marL="914400" indent="0">
              <a:buNone/>
              <a:defRPr sz="2400" b="1">
                <a:solidFill>
                  <a:schemeClr val="accent6"/>
                </a:solidFill>
              </a:defRPr>
            </a:lvl3pPr>
            <a:lvl4pPr marL="1371600" indent="0">
              <a:buNone/>
              <a:defRPr sz="2400" b="1">
                <a:solidFill>
                  <a:schemeClr val="accent6"/>
                </a:solidFill>
              </a:defRPr>
            </a:lvl4pPr>
            <a:lvl5pPr marL="1828800" indent="0">
              <a:buNone/>
              <a:defRPr sz="2400" b="1">
                <a:solidFill>
                  <a:schemeClr val="accent6"/>
                </a:solidFill>
              </a:defRPr>
            </a:lvl5pPr>
          </a:lstStyle>
          <a:p>
            <a:pPr marL="342900" lvl="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Click to add agenda item</a:t>
            </a:r>
          </a:p>
          <a:p>
            <a:pPr marL="342900" lvl="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The box resizes automatically</a:t>
            </a:r>
          </a:p>
        </p:txBody>
      </p:sp>
    </p:spTree>
    <p:extLst>
      <p:ext uri="{BB962C8B-B14F-4D97-AF65-F5344CB8AC3E}">
        <p14:creationId xmlns:p14="http://schemas.microsoft.com/office/powerpoint/2010/main" val="4137675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Conten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D817E5-E8F3-FB4B-AA71-42628C961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400000" cy="4977900"/>
          </a:xfrm>
        </p:spPr>
        <p:txBody>
          <a:bodyPr/>
          <a:lstStyle>
            <a:lvl1pPr>
              <a:spcBef>
                <a:spcPts val="500"/>
              </a:spcBef>
              <a:defRPr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B0817-C77F-2948-A459-2A2E30E136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016800" y="622740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660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C76E-FBA1-D844-9D70-22C73009DB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4EF56-FAF0-FF4C-AAFF-2DCB5A93FF2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2pPr marL="542925" indent="-179388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8A8B9-4F8C-9848-8AC1-FF588166042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3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512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 marL="542925" indent="-179388">
              <a:spcBef>
                <a:spcPts val="500"/>
              </a:spcBef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62741" y="1080000"/>
            <a:ext cx="55512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 marL="542925" indent="-179388">
              <a:spcBef>
                <a:spcPts val="500"/>
              </a:spcBef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A943414-55BC-E845-BD5D-8DCC39CFF86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4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96000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8213941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D130199-6FBC-1043-852B-089DED1280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4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3798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9293941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31596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376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 column im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964DA-2728-F741-B9FC-AA7A74E3F0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E96C411-E793-4D76-8CCB-AFE7FCFEF5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0000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056F49E-4793-4A72-A315-5B19650993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42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6E6D626-3C93-4074-89C4-C1BFA3D2729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57675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3883828E-1237-46A0-9798-F85A8731C0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5767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1EA5CE7E-E584-455D-89B1-10C4AA8C241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962925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E16A2162-916F-4CED-87BC-13AF0E998D1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6292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12">
            <a:extLst>
              <a:ext uri="{FF2B5EF4-FFF2-40B4-BE49-F238E27FC236}">
                <a16:creationId xmlns:a16="http://schemas.microsoft.com/office/drawing/2014/main" id="{7BC2F236-0E47-4833-A9FC-17E9481AF4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68175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D9A01ABD-2093-4EBC-BE5E-1BB66456A7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6817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16F95BBE-C436-460E-BA2A-01762411650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573426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38AC0D49-88BD-43F5-93DA-389BE9E1D3D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573426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6597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73150"/>
            <a:ext cx="55512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62741" y="1080000"/>
            <a:ext cx="55512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A943414-55BC-E845-BD5D-8DCC39CFF86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000" y="5337900"/>
            <a:ext cx="5551487" cy="720000"/>
          </a:xfrm>
          <a:solidFill>
            <a:schemeClr val="tx1"/>
          </a:solidFill>
        </p:spPr>
        <p:txBody>
          <a:bodyPr lIns="108000" tIns="108000" rIns="108000"/>
          <a:lstStyle>
            <a:lvl1pPr>
              <a:defRPr sz="1300">
                <a:solidFill>
                  <a:schemeClr val="bg1"/>
                </a:solidFill>
              </a:defRPr>
            </a:lvl1pPr>
            <a:lvl2pPr>
              <a:spcBef>
                <a:spcPts val="500"/>
              </a:spcBef>
              <a:defRPr sz="13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6263452" y="5337900"/>
            <a:ext cx="5551487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058188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360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96000" y="1080000"/>
            <a:ext cx="360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8213941" y="1080000"/>
            <a:ext cx="360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D130199-6FBC-1043-852B-089DED1280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3617696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4295757" y="5337900"/>
            <a:ext cx="3617696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194518" y="5337900"/>
            <a:ext cx="3617696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47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 marL="649287" indent="-285750"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37980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9293941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315960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3338486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6319037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9293349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38169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712364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7417092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064728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E9F04C3-DC0E-48EA-A5CB-9B45C9E6EB0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769456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11679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5062993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7420545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9775780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212251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umns 2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973643D-3316-B64C-BC3C-A80CFD6316A8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51200" cy="4977900"/>
          </a:xfrm>
        </p:spPr>
        <p:txBody>
          <a:bodyPr/>
          <a:lstStyle>
            <a:lvl1pPr>
              <a:spcBef>
                <a:spcPts val="500"/>
              </a:spcBef>
              <a:defRPr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2741" y="1080000"/>
            <a:ext cx="5551200" cy="4977900"/>
          </a:xfrm>
        </p:spPr>
        <p:txBody>
          <a:bodyPr/>
          <a:lstStyle>
            <a:lvl1pPr>
              <a:spcBef>
                <a:spcPts val="500"/>
              </a:spcBef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6B188-96D9-FF4F-AF9F-68058EF88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62741" y="6227400"/>
            <a:ext cx="1477420" cy="365125"/>
          </a:xfrm>
        </p:spPr>
        <p:txBody>
          <a:bodyPr/>
          <a:lstStyle>
            <a:lvl1pPr algn="l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D84D83-808F-BF49-8BDC-FD5319CE4E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32396" y="6229962"/>
            <a:ext cx="3913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5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Content &amp;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D817E5-E8F3-FB4B-AA71-42628C961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400000" cy="4977900"/>
          </a:xfrm>
        </p:spPr>
        <p:txBody>
          <a:bodyPr/>
          <a:lstStyle>
            <a:lvl1pPr>
              <a:spcBef>
                <a:spcPts val="500"/>
              </a:spcBef>
              <a:defRPr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4A40A1BD-DDB1-EA42-A68E-8CBAA9AA4EE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5999" y="3429000"/>
            <a:ext cx="6095999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A5553E-0F7D-7141-9493-504ED8C6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16800" y="622740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4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D817E5-E8F3-FB4B-AA71-42628C961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400000" cy="4977900"/>
          </a:xfrm>
        </p:spPr>
        <p:txBody>
          <a:bodyPr/>
          <a:lstStyle>
            <a:lvl1pPr>
              <a:spcBef>
                <a:spcPts val="500"/>
              </a:spcBef>
              <a:defRPr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B0817-C77F-2948-A459-2A2E30E136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016800" y="622740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20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D817E5-E8F3-FB4B-AA71-42628C961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400000" cy="4977900"/>
          </a:xfrm>
        </p:spPr>
        <p:txBody>
          <a:bodyPr/>
          <a:lstStyle>
            <a:lvl1pPr>
              <a:spcBef>
                <a:spcPts val="500"/>
              </a:spcBef>
              <a:defRPr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4A40A1BD-DDB1-EA42-A68E-8CBAA9AA4EE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5999" y="3429000"/>
            <a:ext cx="6095999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A5553E-0F7D-7141-9493-504ED8C6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16800" y="622740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88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9ED947-9446-A640-9179-3DB09A4E8B58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612002" y="3429000"/>
            <a:ext cx="432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4032B7-8F95-7942-8129-183B5BE2DF66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612002" y="4040438"/>
            <a:ext cx="432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12707A-F24B-174B-818C-61D6BF78F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52002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260000" y="3429000"/>
            <a:ext cx="432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260000" y="4040438"/>
            <a:ext cx="432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705533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BCF271-210A-1649-8D92-3CFE6F776E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22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9ED947-9446-A640-9179-3DB09A4E8B58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96000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4032B7-8F95-7942-8129-183B5BE2DF66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296000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12707A-F24B-174B-818C-61D6BF78F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60000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360000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440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12F093D-0114-1B40-A555-E61229481539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8213941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B307D3E-F862-E445-A818-E6B8B1537F3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8213941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4C23BE8-B71F-6A47-B4AE-F1E494DBB71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293941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96D598-09E7-414D-BD94-097D6FE58BE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3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60000" y="343042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360000" y="404185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28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9E00F8D-85C1-1840-8752-47A8B60D31E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943794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F5D9CBE-4AEA-C743-94CE-1E813C93730D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437940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id="{9C47317C-25E2-074D-9F50-5CA73A67BB2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90594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907E2C0-3E03-1745-AA6D-BEEBA9234F73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338598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3FBDE84B-AB5D-5F48-BC67-32C65E5D255C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3385980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id="{7FA7E87E-7496-5F4B-BF76-495359E53DC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5398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E36CE0B-10D8-3547-8BD2-7BC4914C7953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640000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A029C00-EFA4-5D44-85AD-B54545185748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6390463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A643B449-D2DF-5446-A824-A8AFD30AC74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868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24219F-ADAE-5C4E-A068-05D188E6589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29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1119D-145C-FC40-BAD3-A9EED90FCA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C506EC-58FC-B84D-BE01-77BF62B799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72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0543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Picture with Giant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0957D06-4488-A04D-B470-7687930A72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909000"/>
            <a:ext cx="11453941" cy="5040000"/>
          </a:xfrm>
        </p:spPr>
        <p:txBody>
          <a:bodyPr anchor="ctr">
            <a:normAutofit/>
          </a:bodyPr>
          <a:lstStyle>
            <a:lvl1pPr>
              <a:defRPr sz="9600">
                <a:solidFill>
                  <a:schemeClr val="tx1"/>
                </a:solidFill>
                <a:effectLst>
                  <a:outerShdw blurRad="812800" dir="5400000" algn="t" rotWithShape="0">
                    <a:schemeClr val="bg1">
                      <a:alpha val="20000"/>
                    </a:schemeClr>
                  </a:outerShdw>
                </a:effectLst>
              </a:defRPr>
            </a:lvl1pPr>
          </a:lstStyle>
          <a:p>
            <a:r>
              <a:rPr lang="en-US"/>
              <a:t>Slide title</a:t>
            </a:r>
            <a:br>
              <a:rPr lang="en-US"/>
            </a:br>
            <a:r>
              <a:rPr lang="en-US"/>
              <a:t>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348969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04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DDCDE9E-E087-524C-8D2D-B8F820792D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65400" y="6138000"/>
            <a:ext cx="7261200" cy="536069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  <a:lvl2pPr marL="457200" indent="0" algn="ctr">
              <a:buNone/>
              <a:defRPr sz="1400"/>
            </a:lvl2pPr>
            <a:lvl3pPr marL="914400" indent="0" algn="ctr">
              <a:buNone/>
              <a:defRPr sz="14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US"/>
              <a:t>Single line caption</a:t>
            </a:r>
          </a:p>
        </p:txBody>
      </p:sp>
    </p:spTree>
    <p:extLst>
      <p:ext uri="{BB962C8B-B14F-4D97-AF65-F5344CB8AC3E}">
        <p14:creationId xmlns:p14="http://schemas.microsoft.com/office/powerpoint/2010/main" val="3331537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c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75EB-19B6-C748-BC0B-4822B00939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1800000"/>
            <a:ext cx="6120000" cy="1707266"/>
          </a:xfrm>
        </p:spPr>
        <p:txBody>
          <a:bodyPr anchor="b"/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Deck title (keep it short)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F5CD-5406-1845-B09E-11A9B1A6CE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0000" y="3869006"/>
            <a:ext cx="6120000" cy="720000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 (delete if not needed)</a:t>
            </a: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171426-E5D6-FC44-93C7-A6D77678AF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34136" y="719999"/>
            <a:ext cx="7937863" cy="6138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3E15DA-9442-45B1-A23B-AD421BFED6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000" y="719998"/>
            <a:ext cx="1173913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964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3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4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6184015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6184015" y="344481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60363" y="828674"/>
            <a:ext cx="5614987" cy="5229219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6201870" y="828675"/>
            <a:ext cx="5632064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6201870" y="3660652"/>
            <a:ext cx="5632064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1CA3A0B-A380-4A4B-B7F5-10AB2F3749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279904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75EB-19B6-C748-BC0B-4822B00939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1707266"/>
            <a:ext cx="6120000" cy="1800000"/>
          </a:xfrm>
        </p:spPr>
        <p:txBody>
          <a:bodyPr anchor="b"/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Section title (keep it short)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F5CD-5406-1845-B09E-11A9B1A6CE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0000" y="3869006"/>
            <a:ext cx="6120000" cy="720000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800" b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 (delete if not needed)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CD1F6F6-3C6B-6F4A-B043-F8D7924B0EE6}"/>
              </a:ext>
            </a:extLst>
          </p:cNvPr>
          <p:cNvGrpSpPr/>
          <p:nvPr userDrawn="1"/>
        </p:nvGrpSpPr>
        <p:grpSpPr>
          <a:xfrm>
            <a:off x="0" y="633352"/>
            <a:ext cx="10978510" cy="6224648"/>
            <a:chOff x="0" y="1800000"/>
            <a:chExt cx="10978510" cy="6224648"/>
          </a:xfrm>
        </p:grpSpPr>
        <p:sp>
          <p:nvSpPr>
            <p:cNvPr id="8" name="Teardrop 7">
              <a:extLst>
                <a:ext uri="{FF2B5EF4-FFF2-40B4-BE49-F238E27FC236}">
                  <a16:creationId xmlns:a16="http://schemas.microsoft.com/office/drawing/2014/main" id="{53CB356F-94EC-E44D-9D61-41AEA97044F2}"/>
                </a:ext>
              </a:extLst>
            </p:cNvPr>
            <p:cNvSpPr/>
            <p:nvPr userDrawn="1"/>
          </p:nvSpPr>
          <p:spPr>
            <a:xfrm rot="10800000">
              <a:off x="7920000" y="1800000"/>
              <a:ext cx="3058510" cy="3058510"/>
            </a:xfrm>
            <a:prstGeom prst="teardrop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3A153EA-CD80-D14A-BBF4-0B504FB68F7C}"/>
                </a:ext>
              </a:extLst>
            </p:cNvPr>
            <p:cNvCxnSpPr>
              <a:stCxn id="8" idx="7"/>
            </p:cNvCxnSpPr>
            <p:nvPr userDrawn="1"/>
          </p:nvCxnSpPr>
          <p:spPr>
            <a:xfrm flipH="1">
              <a:off x="0" y="4858510"/>
              <a:ext cx="79200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6A5332C-5D0C-9A4B-848D-6A8BBF80A288}"/>
                </a:ext>
              </a:extLst>
            </p:cNvPr>
            <p:cNvCxnSpPr>
              <a:cxnSpLocks/>
              <a:stCxn id="8" idx="7"/>
            </p:cNvCxnSpPr>
            <p:nvPr userDrawn="1"/>
          </p:nvCxnSpPr>
          <p:spPr>
            <a:xfrm>
              <a:off x="7920000" y="4858510"/>
              <a:ext cx="0" cy="316613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8896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A478506-9563-450B-8677-BD1E8A05BB3C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437940" y="720725"/>
            <a:ext cx="2376000" cy="5337175"/>
          </a:xfrm>
        </p:spPr>
        <p:txBody>
          <a:bodyPr wrap="square">
            <a:noAutofit/>
          </a:bodyPr>
          <a:lstStyle>
            <a:lvl1pPr marL="0" indent="0" algn="ctr">
              <a:buNone/>
              <a:defRPr lang="en-US" sz="10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AE7A5BE-989B-4D32-804B-BE3027B9D8B5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3385980" y="720474"/>
            <a:ext cx="2376000" cy="5337426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US" sz="1000" dirty="0">
                <a:solidFill>
                  <a:schemeClr val="tx1"/>
                </a:solidFill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34D8FA8-CDC8-4FAB-BF0A-22A558B7683D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6390463" y="720474"/>
            <a:ext cx="2376000" cy="5337392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US" sz="10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0366E6F-56C8-418C-911F-D993C04C6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1"/>
            <a:ext cx="2423133" cy="5441469"/>
          </a:xfrm>
        </p:spPr>
        <p:txBody>
          <a:bodyPr wrap="square" anchor="t" anchorCtr="0"/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B94FCDE9-2C2E-9F40-BF99-73CEDA344FF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9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130">
          <p15:clr>
            <a:srgbClr val="FBAE40"/>
          </p15:clr>
        </p15:guide>
      </p15:sldGuideLst>
    </p:ext>
  </p:extLs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4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4" y="3554918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6184015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6184015" y="3554918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60363" y="828675"/>
            <a:ext cx="5614987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6201870" y="828675"/>
            <a:ext cx="5632064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3" y="3660652"/>
            <a:ext cx="5614987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6201870" y="3660652"/>
            <a:ext cx="5632064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1CA3A0B-A380-4A4B-B7F5-10AB2F3749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319194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7522589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8D8B7016-1B16-9549-AE8A-23FD6A4080E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360362" y="828675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4305600" y="828675"/>
            <a:ext cx="7540649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0AA9DB3-193B-4AEC-85DB-D801BE417B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3990888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360362" y="828675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4305600" y="828000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8218800" y="828000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144BD586-9AE6-429D-8003-07F8D8BD05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2607607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433D8F1E-68E4-4369-83EA-5CC240A76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6FBC03DF-3B45-5D43-B334-F4A479CA6FC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7522589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4305600" y="828000"/>
            <a:ext cx="7508340" cy="5221388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704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Line">
            <a:extLst>
              <a:ext uri="{FF2B5EF4-FFF2-40B4-BE49-F238E27FC236}">
                <a16:creationId xmlns:a16="http://schemas.microsoft.com/office/drawing/2014/main" id="{F4EBCE1C-97A4-4C9A-85AC-66A7372AEB74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A04EF93E-3D6D-46D0-9EF6-FDDA4FC8E05D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433D8F1E-68E4-4369-83EA-5CC240A76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396DF42F-1635-504C-B2E2-7515811366E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4305600" y="828675"/>
            <a:ext cx="3600000" cy="5221288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218800" y="828675"/>
            <a:ext cx="3600000" cy="5221288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4182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3 Box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6D361F1-6125-4C6F-B36C-3A979DC6D7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C9C74CAB-7C83-AE47-A2EF-887CC638F80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4305600" y="3661200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4425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4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6D361F1-6125-4C6F-B36C-3A979DC6D7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599780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F994D941-D5E5-8646-85CA-F5A7CF2EAC4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4305600" y="3661200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218800" y="3661200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/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609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5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45A354A-8473-4896-854D-5269A98A046F}"/>
              </a:ext>
            </a:extLst>
          </p:cNvPr>
          <p:cNvSpPr/>
          <p:nvPr userDrawn="1"/>
        </p:nvSpPr>
        <p:spPr>
          <a:xfrm>
            <a:off x="4267323" y="1342148"/>
            <a:ext cx="3284882" cy="2176804"/>
          </a:xfrm>
          <a:prstGeom prst="rect">
            <a:avLst/>
          </a:prstGeom>
          <a:solidFill>
            <a:schemeClr val="bg1"/>
          </a:solidFill>
          <a:ln w="3175">
            <a:miter lim="400000"/>
          </a:ln>
        </p:spPr>
        <p:txBody>
          <a:bodyPr lIns="0" tIns="0" rIns="0" bIns="0" anchor="ctr"/>
          <a:lstStyle/>
          <a:p>
            <a:pPr>
              <a:defRPr sz="1600" b="0">
                <a:solidFill>
                  <a:srgbClr val="D9D9D9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80" name="Rectangle">
            <a:extLst>
              <a:ext uri="{FF2B5EF4-FFF2-40B4-BE49-F238E27FC236}">
                <a16:creationId xmlns:a16="http://schemas.microsoft.com/office/drawing/2014/main" id="{BFFAA249-9E3D-4EC5-A68C-52DD8DBEB337}"/>
              </a:ext>
            </a:extLst>
          </p:cNvPr>
          <p:cNvSpPr/>
          <p:nvPr userDrawn="1"/>
        </p:nvSpPr>
        <p:spPr>
          <a:xfrm>
            <a:off x="8181777" y="1342148"/>
            <a:ext cx="3284882" cy="2176804"/>
          </a:xfrm>
          <a:prstGeom prst="rect">
            <a:avLst/>
          </a:prstGeom>
          <a:solidFill>
            <a:schemeClr val="bg1"/>
          </a:solidFill>
          <a:ln w="3175">
            <a:miter lim="400000"/>
          </a:ln>
        </p:spPr>
        <p:txBody>
          <a:bodyPr lIns="0" tIns="0" rIns="0" bIns="0" anchor="ctr"/>
          <a:lstStyle/>
          <a:p>
            <a:pPr>
              <a:defRPr sz="1600" b="0">
                <a:solidFill>
                  <a:srgbClr val="D9D9D9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F006DE3-7EA5-43D8-86DE-5EB1CD78D8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1"/>
            <a:ext cx="3599780" cy="2612539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E1579944-A330-CA4A-95C7-CD904E42202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828675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4305600" y="3661200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218800" y="3661200"/>
            <a:ext cx="3600000" cy="240029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300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4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4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4" y="3554918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6184015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6184015" y="3554918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60363" y="828675"/>
            <a:ext cx="5614987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>
                <a:solidFill>
                  <a:schemeClr val="tx1"/>
                </a:solidFill>
              </a:defRPr>
            </a:lvl3pPr>
            <a:lvl4pPr marL="1252538" indent="-228600">
              <a:defRPr sz="1000">
                <a:solidFill>
                  <a:schemeClr val="tx1"/>
                </a:solidFill>
              </a:defRPr>
            </a:lvl4pPr>
            <a:lvl5pPr marL="1616075" indent="-228600"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6201870" y="828675"/>
            <a:ext cx="5632064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>
                <a:solidFill>
                  <a:schemeClr val="tx1"/>
                </a:solidFill>
              </a:defRPr>
            </a:lvl3pPr>
            <a:lvl4pPr marL="1252538" indent="-228600">
              <a:defRPr sz="1000">
                <a:solidFill>
                  <a:schemeClr val="tx1"/>
                </a:solidFill>
              </a:defRPr>
            </a:lvl4pPr>
            <a:lvl5pPr marL="1616075" indent="-228600"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3" y="3660652"/>
            <a:ext cx="5614987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>
                <a:solidFill>
                  <a:schemeClr val="tx1"/>
                </a:solidFill>
              </a:defRPr>
            </a:lvl3pPr>
            <a:lvl4pPr marL="1252538" indent="-228600">
              <a:defRPr sz="1000">
                <a:solidFill>
                  <a:schemeClr val="tx1"/>
                </a:solidFill>
              </a:defRPr>
            </a:lvl4pPr>
            <a:lvl5pPr marL="1616075" indent="-228600"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6201870" y="3660652"/>
            <a:ext cx="5632064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>
                <a:solidFill>
                  <a:schemeClr val="tx1"/>
                </a:solidFill>
              </a:defRPr>
            </a:lvl3pPr>
            <a:lvl4pPr marL="1252538" indent="-228600">
              <a:defRPr sz="1000">
                <a:solidFill>
                  <a:schemeClr val="tx1"/>
                </a:solidFill>
              </a:defRPr>
            </a:lvl4pPr>
            <a:lvl5pPr marL="1616075" indent="-228600"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1CA3A0B-A380-4A4B-B7F5-10AB2F3749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1945973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4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9" y="-1"/>
            <a:ext cx="4253449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9F80BB54-8F3B-4129-AE70-E6E10155519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61847" y="-1"/>
            <a:ext cx="4242816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BEF7F0DE-B24D-459B-862A-E2EAE641298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961848" y="3431540"/>
            <a:ext cx="4240786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ADC141A7-AC24-4EE7-AF4F-53CA865A375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708400" y="3431540"/>
            <a:ext cx="4251960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B74BD611-4273-432C-9CD8-FEDE5EBC4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983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328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3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F3BAC83-53A1-483E-9516-F04E8D510F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DCF8DF7E-DEC7-457E-B1A2-57CFA672A07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57085" y="-1"/>
            <a:ext cx="4242816" cy="685800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4C76A27F-2C54-444C-92BC-BB92DEA6710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9" y="-1"/>
            <a:ext cx="4253449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72B89EC8-D45D-4545-A5DE-6C3270C19F3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708400" y="3431540"/>
            <a:ext cx="4255200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989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8" y="-1"/>
            <a:ext cx="8483601" cy="3429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CF785B04-240F-4618-A4BD-79FCF17E01A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708398" y="3436218"/>
            <a:ext cx="8483601" cy="3429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7AE4232-F8A3-453E-88AC-10F883AF89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8830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1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343400" y="-1"/>
            <a:ext cx="7848600" cy="6858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F4CB0A9-6E6E-4B24-AA48-499124409E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799" y="1958400"/>
            <a:ext cx="3624097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6533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1 Video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6368" y="-1"/>
            <a:ext cx="8485632" cy="6858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88521B0-328B-49D7-A5C2-2C3BB30DB3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9522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 - Blank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54B4091-3272-4F78-B1BB-51B9B02415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B13B957-0627-B040-8F33-2CBD27E852E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2082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54B4091-3272-4F78-B1BB-51B9B02415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B13B957-0627-B040-8F33-2CBD27E852E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AADB180D-7BF1-4F65-A967-BAA55678A45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306824" y="-1"/>
            <a:ext cx="7891272" cy="3429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B65BF66-5B03-4618-97E2-4FC31D6533A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06824" y="3415552"/>
            <a:ext cx="7891272" cy="3442448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360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C76E-FBA1-D844-9D70-22C73009DB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solidFill>
                  <a:schemeClr val="accent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4EF56-FAF0-FF4C-AAFF-2DCB5A93FF2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4829948"/>
            <a:ext cx="5736000" cy="2028052"/>
          </a:xfrm>
          <a:solidFill>
            <a:srgbClr val="FFFFFF"/>
          </a:solidFill>
        </p:spPr>
        <p:txBody>
          <a:bodyPr wrap="square" lIns="180000" tIns="180000" rIns="180000" bIns="827999" anchor="b">
            <a:spAutoFit/>
          </a:bodyPr>
          <a:lstStyle>
            <a:lvl1pPr marL="342900" indent="-342900">
              <a:buFont typeface="+mj-lt"/>
              <a:buAutoNum type="arabicPeriod"/>
              <a:defRPr lang="en-US" sz="240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 b="1">
                <a:solidFill>
                  <a:schemeClr val="accent6"/>
                </a:solidFill>
              </a:defRPr>
            </a:lvl2pPr>
            <a:lvl3pPr marL="914400" indent="0">
              <a:buNone/>
              <a:defRPr sz="2400" b="1">
                <a:solidFill>
                  <a:schemeClr val="accent6"/>
                </a:solidFill>
              </a:defRPr>
            </a:lvl3pPr>
            <a:lvl4pPr marL="1371600" indent="0">
              <a:buNone/>
              <a:defRPr sz="2400" b="1">
                <a:solidFill>
                  <a:schemeClr val="accent6"/>
                </a:solidFill>
              </a:defRPr>
            </a:lvl4pPr>
            <a:lvl5pPr marL="1828800" indent="0">
              <a:buNone/>
              <a:defRPr sz="2400" b="1">
                <a:solidFill>
                  <a:schemeClr val="accent6"/>
                </a:solidFill>
              </a:defRPr>
            </a:lvl5pPr>
          </a:lstStyle>
          <a:p>
            <a:pPr marL="342900" lvl="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Click to add agenda item</a:t>
            </a:r>
          </a:p>
          <a:p>
            <a:pPr marL="342900" lvl="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The box resizes automatically</a:t>
            </a:r>
          </a:p>
        </p:txBody>
      </p:sp>
    </p:spTree>
    <p:extLst>
      <p:ext uri="{BB962C8B-B14F-4D97-AF65-F5344CB8AC3E}">
        <p14:creationId xmlns:p14="http://schemas.microsoft.com/office/powerpoint/2010/main" val="244027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C76E-FBA1-D844-9D70-22C73009DB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4EF56-FAF0-FF4C-AAFF-2DCB5A93FF2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2pPr marL="542925" indent="-179388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8A8B9-4F8C-9848-8AC1-FF588166042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13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512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 marL="542925" indent="-179388">
              <a:spcBef>
                <a:spcPts val="500"/>
              </a:spcBef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62741" y="1080000"/>
            <a:ext cx="55512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 marL="542925" indent="-179388">
              <a:spcBef>
                <a:spcPts val="500"/>
              </a:spcBef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A943414-55BC-E845-BD5D-8DCC39CFF86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63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5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7522589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8D8B7016-1B16-9549-AE8A-23FD6A4080E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360362" y="828675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4305600" y="828675"/>
            <a:ext cx="7540649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0AA9DB3-193B-4AEC-85DB-D801BE417B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157486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96000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8213941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D130199-6FBC-1043-852B-089DED1280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67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3798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9293941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31596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8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 column im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964DA-2728-F741-B9FC-AA7A74E3F0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E96C411-E793-4D76-8CCB-AFE7FCFEF5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0000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056F49E-4793-4A72-A315-5B19650993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42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6E6D626-3C93-4074-89C4-C1BFA3D2729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57675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3883828E-1237-46A0-9798-F85A8731C0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5767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1EA5CE7E-E584-455D-89B1-10C4AA8C241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962925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E16A2162-916F-4CED-87BC-13AF0E998D1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6292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12">
            <a:extLst>
              <a:ext uri="{FF2B5EF4-FFF2-40B4-BE49-F238E27FC236}">
                <a16:creationId xmlns:a16="http://schemas.microsoft.com/office/drawing/2014/main" id="{7BC2F236-0E47-4833-A9FC-17E9481AF4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68175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D9A01ABD-2093-4EBC-BE5E-1BB66456A7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6817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16F95BBE-C436-460E-BA2A-01762411650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573426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38AC0D49-88BD-43F5-93DA-389BE9E1D3D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573426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821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73150"/>
            <a:ext cx="55512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62741" y="1080000"/>
            <a:ext cx="55512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A943414-55BC-E845-BD5D-8DCC39CFF86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000" y="5337900"/>
            <a:ext cx="5551487" cy="720000"/>
          </a:xfrm>
          <a:solidFill>
            <a:schemeClr val="tx1"/>
          </a:solidFill>
        </p:spPr>
        <p:txBody>
          <a:bodyPr lIns="108000" tIns="108000" rIns="108000"/>
          <a:lstStyle>
            <a:lvl1pPr>
              <a:defRPr sz="1300">
                <a:solidFill>
                  <a:schemeClr val="bg1"/>
                </a:solidFill>
              </a:defRPr>
            </a:lvl1pPr>
            <a:lvl2pPr>
              <a:spcBef>
                <a:spcPts val="500"/>
              </a:spcBef>
              <a:defRPr sz="13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6263452" y="5337900"/>
            <a:ext cx="5551487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05271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360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96000" y="1080000"/>
            <a:ext cx="360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8213941" y="1080000"/>
            <a:ext cx="360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D130199-6FBC-1043-852B-089DED1280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3617696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4295757" y="5337900"/>
            <a:ext cx="3617696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194518" y="5337900"/>
            <a:ext cx="3617696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92638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 marL="649287" indent="-285750"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37980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9293941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315960" y="1080000"/>
            <a:ext cx="25200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3338486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6319037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9293349" y="5337900"/>
            <a:ext cx="25200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56456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712364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7417092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064728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E9F04C3-DC0E-48EA-A5CB-9B45C9E6EB0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769456" y="1080000"/>
            <a:ext cx="20574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11679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5062993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7420545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9775780" y="5337900"/>
            <a:ext cx="2059200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58773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umns 2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973643D-3316-B64C-BC3C-A80CFD6316A8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51200" cy="4977900"/>
          </a:xfrm>
        </p:spPr>
        <p:txBody>
          <a:bodyPr/>
          <a:lstStyle>
            <a:lvl1pPr>
              <a:spcBef>
                <a:spcPts val="500"/>
              </a:spcBef>
              <a:defRPr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2741" y="1080000"/>
            <a:ext cx="5551200" cy="4977900"/>
          </a:xfrm>
        </p:spPr>
        <p:txBody>
          <a:bodyPr/>
          <a:lstStyle>
            <a:lvl1pPr>
              <a:spcBef>
                <a:spcPts val="500"/>
              </a:spcBef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6B188-96D9-FF4F-AF9F-68058EF88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62741" y="6227400"/>
            <a:ext cx="1477420" cy="365125"/>
          </a:xfrm>
        </p:spPr>
        <p:txBody>
          <a:bodyPr/>
          <a:lstStyle>
            <a:lvl1pPr algn="l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D84D83-808F-BF49-8BDC-FD5319CE4E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32396" y="6229962"/>
            <a:ext cx="3913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80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D817E5-E8F3-FB4B-AA71-42628C961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400000" cy="4977900"/>
          </a:xfrm>
        </p:spPr>
        <p:txBody>
          <a:bodyPr/>
          <a:lstStyle>
            <a:lvl1pPr>
              <a:spcBef>
                <a:spcPts val="500"/>
              </a:spcBef>
              <a:defRPr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B0817-C77F-2948-A459-2A2E30E136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016800" y="622740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29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D817E5-E8F3-FB4B-AA71-42628C961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400000" cy="4977900"/>
          </a:xfrm>
        </p:spPr>
        <p:txBody>
          <a:bodyPr/>
          <a:lstStyle>
            <a:lvl1pPr>
              <a:spcBef>
                <a:spcPts val="500"/>
              </a:spcBef>
              <a:defRPr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4A40A1BD-DDB1-EA42-A68E-8CBAA9AA4EE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5999" y="3429000"/>
            <a:ext cx="6095999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A5553E-0F7D-7141-9493-504ED8C6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16800" y="622740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33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6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360362" y="828675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4305600" y="828000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8218800" y="828000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144BD586-9AE6-429D-8003-07F8D8BD05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254578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9ED947-9446-A640-9179-3DB09A4E8B58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612002" y="3429000"/>
            <a:ext cx="432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4032B7-8F95-7942-8129-183B5BE2DF66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612002" y="4040438"/>
            <a:ext cx="432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12707A-F24B-174B-818C-61D6BF78F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52002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260000" y="3429000"/>
            <a:ext cx="432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260000" y="4040438"/>
            <a:ext cx="432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705533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BCF271-210A-1649-8D92-3CFE6F776E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90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9ED947-9446-A640-9179-3DB09A4E8B58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96000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4032B7-8F95-7942-8129-183B5BE2DF66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296000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12707A-F24B-174B-818C-61D6BF78F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60000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360000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440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12F093D-0114-1B40-A555-E61229481539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8213941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B307D3E-F862-E445-A818-E6B8B1537F3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8213941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4C23BE8-B71F-6A47-B4AE-F1E494DBB71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293941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96D598-09E7-414D-BD94-097D6FE58BE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99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60000" y="343042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360000" y="404185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28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9E00F8D-85C1-1840-8752-47A8B60D31E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943794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F5D9CBE-4AEA-C743-94CE-1E813C93730D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437940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id="{9C47317C-25E2-074D-9F50-5CA73A67BB2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90594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907E2C0-3E03-1745-AA6D-BEEBA9234F73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338598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3FBDE84B-AB5D-5F48-BC67-32C65E5D255C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3385980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id="{7FA7E87E-7496-5F4B-BF76-495359E53DC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5398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E36CE0B-10D8-3547-8BD2-7BC4914C7953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640000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A029C00-EFA4-5D44-85AD-B54545185748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6390463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A643B449-D2DF-5446-A824-A8AFD30AC74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868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24219F-ADAE-5C4E-A068-05D188E6589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98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1119D-145C-FC40-BAD3-A9EED90FCA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C506EC-58FC-B84D-BE01-77BF62B799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333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Picture with Giant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0957D06-4488-A04D-B470-7687930A72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909000"/>
            <a:ext cx="11453941" cy="5040000"/>
          </a:xfrm>
        </p:spPr>
        <p:txBody>
          <a:bodyPr anchor="ctr">
            <a:normAutofit/>
          </a:bodyPr>
          <a:lstStyle>
            <a:lvl1pPr>
              <a:defRPr sz="9600">
                <a:solidFill>
                  <a:schemeClr val="tx1"/>
                </a:solidFill>
                <a:effectLst>
                  <a:outerShdw blurRad="812800" dir="5400000" algn="t" rotWithShape="0">
                    <a:schemeClr val="bg1">
                      <a:alpha val="20000"/>
                    </a:schemeClr>
                  </a:outerShdw>
                </a:effectLst>
              </a:defRPr>
            </a:lvl1pPr>
          </a:lstStyle>
          <a:p>
            <a:r>
              <a:rPr lang="en-US"/>
              <a:t>Slide title</a:t>
            </a:r>
            <a:br>
              <a:rPr lang="en-US"/>
            </a:br>
            <a:r>
              <a:rPr lang="en-US"/>
              <a:t>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309581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04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DDCDE9E-E087-524C-8D2D-B8F820792D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65400" y="6138000"/>
            <a:ext cx="7261200" cy="536069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  <a:lvl2pPr marL="457200" indent="0" algn="ctr">
              <a:buNone/>
              <a:defRPr sz="1400"/>
            </a:lvl2pPr>
            <a:lvl3pPr marL="914400" indent="0" algn="ctr">
              <a:buNone/>
              <a:defRPr sz="14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US"/>
              <a:t>Single line caption</a:t>
            </a:r>
          </a:p>
        </p:txBody>
      </p:sp>
    </p:spTree>
    <p:extLst>
      <p:ext uri="{BB962C8B-B14F-4D97-AF65-F5344CB8AC3E}">
        <p14:creationId xmlns:p14="http://schemas.microsoft.com/office/powerpoint/2010/main" val="2917021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75EB-19B6-C748-BC0B-4822B00939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1707266"/>
            <a:ext cx="6120000" cy="1800000"/>
          </a:xfrm>
        </p:spPr>
        <p:txBody>
          <a:bodyPr anchor="b"/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Section title (keep it short)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F5CD-5406-1845-B09E-11A9B1A6CE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0000" y="3869006"/>
            <a:ext cx="6120000" cy="720000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800" b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 (delete if not needed)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CD1F6F6-3C6B-6F4A-B043-F8D7924B0EE6}"/>
              </a:ext>
            </a:extLst>
          </p:cNvPr>
          <p:cNvGrpSpPr/>
          <p:nvPr userDrawn="1"/>
        </p:nvGrpSpPr>
        <p:grpSpPr>
          <a:xfrm>
            <a:off x="0" y="633352"/>
            <a:ext cx="10978510" cy="6224648"/>
            <a:chOff x="0" y="1800000"/>
            <a:chExt cx="10978510" cy="6224648"/>
          </a:xfrm>
        </p:grpSpPr>
        <p:sp>
          <p:nvSpPr>
            <p:cNvPr id="8" name="Teardrop 7">
              <a:extLst>
                <a:ext uri="{FF2B5EF4-FFF2-40B4-BE49-F238E27FC236}">
                  <a16:creationId xmlns:a16="http://schemas.microsoft.com/office/drawing/2014/main" id="{53CB356F-94EC-E44D-9D61-41AEA97044F2}"/>
                </a:ext>
              </a:extLst>
            </p:cNvPr>
            <p:cNvSpPr/>
            <p:nvPr userDrawn="1"/>
          </p:nvSpPr>
          <p:spPr>
            <a:xfrm rot="10800000">
              <a:off x="7920000" y="1800000"/>
              <a:ext cx="3058510" cy="3058510"/>
            </a:xfrm>
            <a:prstGeom prst="teardrop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3A153EA-CD80-D14A-BBF4-0B504FB68F7C}"/>
                </a:ext>
              </a:extLst>
            </p:cNvPr>
            <p:cNvCxnSpPr>
              <a:stCxn id="8" idx="7"/>
            </p:cNvCxnSpPr>
            <p:nvPr userDrawn="1"/>
          </p:nvCxnSpPr>
          <p:spPr>
            <a:xfrm flipH="1">
              <a:off x="0" y="4858510"/>
              <a:ext cx="79200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6A5332C-5D0C-9A4B-848D-6A8BBF80A288}"/>
                </a:ext>
              </a:extLst>
            </p:cNvPr>
            <p:cNvCxnSpPr>
              <a:cxnSpLocks/>
              <a:stCxn id="8" idx="7"/>
            </p:cNvCxnSpPr>
            <p:nvPr userDrawn="1"/>
          </p:nvCxnSpPr>
          <p:spPr>
            <a:xfrm>
              <a:off x="7920000" y="4858510"/>
              <a:ext cx="0" cy="316613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54031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2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9ED947-9446-A640-9179-3DB09A4E8B58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612002" y="3429000"/>
            <a:ext cx="432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4032B7-8F95-7942-8129-183B5BE2DF66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612002" y="4040438"/>
            <a:ext cx="432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12707A-F24B-174B-818C-61D6BF78F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52002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260000" y="3429000"/>
            <a:ext cx="432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260000" y="4040438"/>
            <a:ext cx="432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705533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BCF271-210A-1649-8D92-3CFE6F776E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2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3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9ED947-9446-A640-9179-3DB09A4E8B58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96000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4032B7-8F95-7942-8129-183B5BE2DF66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296000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12707A-F24B-174B-818C-61D6BF78F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60000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360000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440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12F093D-0114-1B40-A555-E61229481539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8213941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B307D3E-F862-E445-A818-E6B8B1537F3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8213941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4C23BE8-B71F-6A47-B4AE-F1E494DBB71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293941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96D598-09E7-414D-BD94-097D6FE58BE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34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4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60000" y="343042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360000" y="404185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28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9E00F8D-85C1-1840-8752-47A8B60D31E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943794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F5D9CBE-4AEA-C743-94CE-1E813C93730D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437940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id="{9C47317C-25E2-074D-9F50-5CA73A67BB2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90594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907E2C0-3E03-1745-AA6D-BEEBA9234F73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338598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3FBDE84B-AB5D-5F48-BC67-32C65E5D255C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3385980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id="{7FA7E87E-7496-5F4B-BF76-495359E53DC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5398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E36CE0B-10D8-3547-8BD2-7BC4914C7953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640000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A029C00-EFA4-5D44-85AD-B54545185748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6390463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A643B449-D2DF-5446-A824-A8AFD30AC74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868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24219F-ADAE-5C4E-A068-05D188E6589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806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(Style 1)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1119D-145C-FC40-BAD3-A9EED90FCA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C506EC-58FC-B84D-BE01-77BF62B799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7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4 Columns Imag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964DA-2728-F741-B9FC-AA7A74E3F0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E96C411-E793-4D76-8CCB-AFE7FCFEF5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0000" y="1080000"/>
            <a:ext cx="2818800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056F49E-4793-4A72-A315-5B19650993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1051" y="4767326"/>
            <a:ext cx="2818800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6E6D626-3C93-4074-89C4-C1BFA3D2729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39015" y="1080000"/>
            <a:ext cx="2818800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3883828E-1237-46A0-9798-F85A8731C0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39081" y="4767326"/>
            <a:ext cx="2818800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1EA5CE7E-E584-455D-89B1-10C4AA8C241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18030" y="1080000"/>
            <a:ext cx="2818800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E16A2162-916F-4CED-87BC-13AF0E998D1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17111" y="4767326"/>
            <a:ext cx="2818800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12">
            <a:extLst>
              <a:ext uri="{FF2B5EF4-FFF2-40B4-BE49-F238E27FC236}">
                <a16:creationId xmlns:a16="http://schemas.microsoft.com/office/drawing/2014/main" id="{7BC2F236-0E47-4833-A9FC-17E9481AF4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997045" y="1080000"/>
            <a:ext cx="2818800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D9A01ABD-2093-4EBC-BE5E-1BB66456A7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95140" y="4767326"/>
            <a:ext cx="2818800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47949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5 Columns Imag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964DA-2728-F741-B9FC-AA7A74E3F0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E96C411-E793-4D76-8CCB-AFE7FCFEF5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0000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056F49E-4793-4A72-A315-5B19650993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004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6E6D626-3C93-4074-89C4-C1BFA3D2729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63357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3883828E-1237-46A0-9798-F85A8731C0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63390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1EA5CE7E-E584-455D-89B1-10C4AA8C241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966714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E16A2162-916F-4CED-87BC-13AF0E998D1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6673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12">
            <a:extLst>
              <a:ext uri="{FF2B5EF4-FFF2-40B4-BE49-F238E27FC236}">
                <a16:creationId xmlns:a16="http://schemas.microsoft.com/office/drawing/2014/main" id="{7BC2F236-0E47-4833-A9FC-17E9481AF4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70071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D9A01ABD-2093-4EBC-BE5E-1BB66456A7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70080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16F95BBE-C436-460E-BA2A-01762411650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573426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38AC0D49-88BD-43F5-93DA-389BE9E1D3D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573426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46869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A478506-9563-450B-8677-BD1E8A05BB3C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437940" y="359043"/>
            <a:ext cx="2376000" cy="5698857"/>
          </a:xfrm>
        </p:spPr>
        <p:txBody>
          <a:bodyPr wrap="square">
            <a:noAutofit/>
          </a:bodyPr>
          <a:lstStyle>
            <a:lvl1pPr marL="0" indent="0" algn="ctr">
              <a:buNone/>
              <a:defRPr lang="en-US" sz="10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AE7A5BE-989B-4D32-804B-BE3027B9D8B5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3385980" y="358775"/>
            <a:ext cx="2376000" cy="5699125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US" sz="1000" dirty="0">
                <a:solidFill>
                  <a:schemeClr val="tx1"/>
                </a:solidFill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34D8FA8-CDC8-4FAB-BF0A-22A558B7683D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6390463" y="358777"/>
            <a:ext cx="2376000" cy="569908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US" sz="10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0366E6F-56C8-418C-911F-D993C04C6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2423133" cy="5699125"/>
          </a:xfrm>
        </p:spPr>
        <p:txBody>
          <a:bodyPr wrap="square" anchor="t" anchorCtr="0"/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B94FCDE9-2C2E-9F40-BF99-73CEDA344FF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17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130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2 Text Box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433D8F1E-68E4-4369-83EA-5CC240A76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602736" cy="1455507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6FBC03DF-3B45-5D43-B334-F4A479CA6FC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358775"/>
            <a:ext cx="7522589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4305600" y="544882"/>
            <a:ext cx="7508340" cy="550450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DCDA486-FC93-4C58-8F46-E5751C5A8D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767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3 Text Box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Line">
            <a:extLst>
              <a:ext uri="{FF2B5EF4-FFF2-40B4-BE49-F238E27FC236}">
                <a16:creationId xmlns:a16="http://schemas.microsoft.com/office/drawing/2014/main" id="{F4EBCE1C-97A4-4C9A-85AC-66A7372AEB74}"/>
              </a:ext>
            </a:extLst>
          </p:cNvPr>
          <p:cNvSpPr/>
          <p:nvPr userDrawn="1"/>
        </p:nvSpPr>
        <p:spPr>
          <a:xfrm>
            <a:off x="4291351" y="358775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A04EF93E-3D6D-46D0-9EF6-FDDA4FC8E05D}"/>
              </a:ext>
            </a:extLst>
          </p:cNvPr>
          <p:cNvSpPr/>
          <p:nvPr userDrawn="1"/>
        </p:nvSpPr>
        <p:spPr>
          <a:xfrm>
            <a:off x="8205805" y="358775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433D8F1E-68E4-4369-83EA-5CC240A76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602736" cy="1455507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396DF42F-1635-504C-B2E2-7515811366E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4305600" y="544882"/>
            <a:ext cx="3600000" cy="5505082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218800" y="544882"/>
            <a:ext cx="3600000" cy="5505082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851312C-B75D-48DC-9C08-9ABAC6A3129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4836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4 Text Box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358775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358775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6D361F1-6125-4C6F-B36C-3A979DC6D7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602736" cy="1455507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C9C74CAB-7C83-AE47-A2EF-887CC638F80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543469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543469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 lang="en-US" sz="16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39E25226-800B-A743-9C2A-F941046609C2}"/>
              </a:ext>
            </a:extLst>
          </p:cNvPr>
          <p:cNvSpPr/>
          <p:nvPr userDrawn="1"/>
        </p:nvSpPr>
        <p:spPr>
          <a:xfrm>
            <a:off x="4291351" y="334623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107FA069-85F7-1441-B7DB-588F628063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05600" y="3530242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3796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C76E-FBA1-D844-9D70-22C73009DB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dirty="0"/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4EF56-FAF0-FF4C-AAFF-2DCB5A93FF2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4829948"/>
            <a:ext cx="5736000" cy="2028052"/>
          </a:xfrm>
          <a:solidFill>
            <a:srgbClr val="FFFFFF"/>
          </a:solidFill>
        </p:spPr>
        <p:txBody>
          <a:bodyPr wrap="square" lIns="180000" tIns="180000" rIns="180000" bIns="827999" anchor="b">
            <a:spAutoFit/>
          </a:bodyPr>
          <a:lstStyle>
            <a:lvl1pPr marL="342900" indent="-342900">
              <a:buFont typeface="+mj-lt"/>
              <a:buAutoNum type="arabicPeriod"/>
              <a:defRPr lang="en-US" sz="240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 b="1">
                <a:solidFill>
                  <a:schemeClr val="accent6"/>
                </a:solidFill>
              </a:defRPr>
            </a:lvl2pPr>
            <a:lvl3pPr marL="914400" indent="0">
              <a:buNone/>
              <a:defRPr sz="2400" b="1">
                <a:solidFill>
                  <a:schemeClr val="accent6"/>
                </a:solidFill>
              </a:defRPr>
            </a:lvl3pPr>
            <a:lvl4pPr marL="1371600" indent="0">
              <a:buNone/>
              <a:defRPr sz="2400" b="1">
                <a:solidFill>
                  <a:schemeClr val="accent6"/>
                </a:solidFill>
              </a:defRPr>
            </a:lvl4pPr>
            <a:lvl5pPr marL="1828800" indent="0">
              <a:buNone/>
              <a:defRPr sz="2400" b="1">
                <a:solidFill>
                  <a:schemeClr val="accent6"/>
                </a:solidFill>
              </a:defRPr>
            </a:lvl5pPr>
          </a:lstStyle>
          <a:p>
            <a:pPr marL="342900" lvl="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Click to add agenda item</a:t>
            </a:r>
          </a:p>
          <a:p>
            <a:pPr marL="342900" lvl="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The box resizes automatically</a:t>
            </a:r>
          </a:p>
        </p:txBody>
      </p:sp>
    </p:spTree>
    <p:extLst>
      <p:ext uri="{BB962C8B-B14F-4D97-AF65-F5344CB8AC3E}">
        <p14:creationId xmlns:p14="http://schemas.microsoft.com/office/powerpoint/2010/main" val="2324623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5 Text Box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96D361F1-6125-4C6F-B36C-3A979DC6D7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599780" cy="1455507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F994D941-D5E5-8646-85CA-F5A7CF2EAC4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/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56C75725-D351-6E43-AA7C-25645C716146}"/>
              </a:ext>
            </a:extLst>
          </p:cNvPr>
          <p:cNvSpPr/>
          <p:nvPr userDrawn="1"/>
        </p:nvSpPr>
        <p:spPr>
          <a:xfrm>
            <a:off x="4291351" y="358775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0886D7F7-D41F-6E48-99D4-DC96C8B674B2}"/>
              </a:ext>
            </a:extLst>
          </p:cNvPr>
          <p:cNvSpPr/>
          <p:nvPr userDrawn="1"/>
        </p:nvSpPr>
        <p:spPr>
          <a:xfrm>
            <a:off x="8205805" y="358775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80EE4856-3BB7-0749-AFEF-C03866B8508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543469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9ABB411B-5509-8844-A1EF-80E2B67739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543469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0988D6A2-EC2B-4748-AB5B-73DE904730FD}"/>
              </a:ext>
            </a:extLst>
          </p:cNvPr>
          <p:cNvSpPr/>
          <p:nvPr userDrawn="1"/>
        </p:nvSpPr>
        <p:spPr>
          <a:xfrm>
            <a:off x="4291351" y="334623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E37CE5BB-B8CB-2240-AC29-BFC43F7B485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530242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Line">
            <a:extLst>
              <a:ext uri="{FF2B5EF4-FFF2-40B4-BE49-F238E27FC236}">
                <a16:creationId xmlns:a16="http://schemas.microsoft.com/office/drawing/2014/main" id="{8F94BF58-DAF9-5D4A-B4A9-DA0B6A6D6E6E}"/>
              </a:ext>
            </a:extLst>
          </p:cNvPr>
          <p:cNvSpPr/>
          <p:nvPr userDrawn="1"/>
        </p:nvSpPr>
        <p:spPr>
          <a:xfrm>
            <a:off x="8204875" y="334623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741BAB0E-32F8-D54A-98FB-97152F83E54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530242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436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Text Box &amp;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54B4091-3272-4F78-B1BB-51B9B02415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602736" cy="1455507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B13B957-0627-B040-8F33-2CBD27E852E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A5013E49-447A-423E-9E8A-6E1027BC634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5819" y="1958400"/>
            <a:ext cx="3600450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/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773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6368" y="-1"/>
            <a:ext cx="8485632" cy="6858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88521B0-328B-49D7-A5C2-2C3BB30DB3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068107" cy="1455507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2B79D56-6358-4EC6-BC52-CC715CBF525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5819" y="1958400"/>
            <a:ext cx="3064713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/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816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Text &amp;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8" y="-1"/>
            <a:ext cx="8483601" cy="3429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CF785B04-240F-4618-A4BD-79FCF17E01A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708398" y="3436218"/>
            <a:ext cx="8483601" cy="3429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7AE4232-F8A3-453E-88AC-10F883AF89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068107" cy="1455507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31E8619-061F-4D43-A8C4-0A796F59944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5819" y="1958400"/>
            <a:ext cx="3064713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/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590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Text &amp;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F3BAC83-53A1-483E-9516-F04E8D510F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068107" cy="1455507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DCF8DF7E-DEC7-457E-B1A2-57CFA672A07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57085" y="-1"/>
            <a:ext cx="4242816" cy="685800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4C76A27F-2C54-444C-92BC-BB92DEA6710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9" y="-1"/>
            <a:ext cx="4253449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72B89EC8-D45D-4545-A5DE-6C3270C19F3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708400" y="3431540"/>
            <a:ext cx="4255200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561C3C1-52AF-497B-B0D8-4CFA9CC1B3C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5819" y="1958400"/>
            <a:ext cx="3064713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/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68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Text &amp;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9" y="-1"/>
            <a:ext cx="4253449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9F80BB54-8F3B-4129-AE70-E6E10155519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61847" y="-1"/>
            <a:ext cx="4242816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BEF7F0DE-B24D-459B-862A-E2EAE641298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961848" y="3431540"/>
            <a:ext cx="4240786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ADC141A7-AC24-4EE7-AF4F-53CA865A375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708400" y="3431540"/>
            <a:ext cx="4251960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B74BD611-4273-432C-9CD8-FEDE5EBC4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068107" cy="1455507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ECA2E646-AC7B-411C-805B-840FEE02798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5819" y="1958400"/>
            <a:ext cx="3064713" cy="4090988"/>
          </a:xfrm>
        </p:spPr>
        <p:txBody>
          <a:bodyPr/>
          <a:lstStyle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/>
            </a:lvl2pPr>
            <a:lvl3pPr marL="895350" indent="-228600">
              <a:defRPr/>
            </a:lvl3pPr>
            <a:lvl4pPr marL="1257300" indent="-228600">
              <a:tabLst/>
              <a:defRPr/>
            </a:lvl4pPr>
            <a:lvl5pPr marL="1616075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834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328" userDrawn="1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(Style 1) Picture with Giant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0957D06-4488-A04D-B470-7687930A72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720725"/>
            <a:ext cx="11453941" cy="5337175"/>
          </a:xfrm>
        </p:spPr>
        <p:txBody>
          <a:bodyPr anchor="ctr">
            <a:normAutofit/>
          </a:bodyPr>
          <a:lstStyle>
            <a:lvl1pPr>
              <a:defRPr sz="9600">
                <a:solidFill>
                  <a:schemeClr val="tx1"/>
                </a:solidFill>
                <a:effectLst>
                  <a:outerShdw blurRad="812800" dir="5400000" algn="t" rotWithShape="0">
                    <a:schemeClr val="bg1">
                      <a:alpha val="20000"/>
                    </a:schemeClr>
                  </a:outerShdw>
                </a:effectLst>
              </a:defRPr>
            </a:lvl1pPr>
          </a:lstStyle>
          <a:p>
            <a:r>
              <a:rPr lang="en-US"/>
              <a:t>Slide title</a:t>
            </a:r>
            <a:br>
              <a:rPr lang="en-US"/>
            </a:br>
            <a:r>
              <a:rPr lang="en-US"/>
              <a:t>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101793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(Style 1)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04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DDCDE9E-E087-524C-8D2D-B8F820792D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65400" y="6138000"/>
            <a:ext cx="7261200" cy="536069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  <a:lvl2pPr marL="457200" indent="0" algn="ctr">
              <a:buNone/>
              <a:defRPr sz="1400"/>
            </a:lvl2pPr>
            <a:lvl3pPr marL="914400" indent="0" algn="ctr">
              <a:buNone/>
              <a:defRPr sz="14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US"/>
              <a:t>Single line caption</a:t>
            </a:r>
          </a:p>
        </p:txBody>
      </p:sp>
    </p:spTree>
    <p:extLst>
      <p:ext uri="{BB962C8B-B14F-4D97-AF65-F5344CB8AC3E}">
        <p14:creationId xmlns:p14="http://schemas.microsoft.com/office/powerpoint/2010/main" val="198788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228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c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75EB-19B6-C748-BC0B-4822B00939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1800000"/>
            <a:ext cx="6120000" cy="1707266"/>
          </a:xfrm>
        </p:spPr>
        <p:txBody>
          <a:bodyPr anchor="b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Deck title (keep it short)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F5CD-5406-1845-B09E-11A9B1A6CE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0000" y="3869006"/>
            <a:ext cx="6120000" cy="720000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 (delete if not needed)</a:t>
            </a: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171426-E5D6-FC44-93C7-A6D77678AF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34136" y="719999"/>
            <a:ext cx="7937863" cy="61380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DA0BC3-926C-488A-B604-374885E9B7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0001" y="719998"/>
            <a:ext cx="1173911" cy="107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2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(Style 1)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C76E-FBA1-D844-9D70-22C73009DB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4EF56-FAF0-FF4C-AAFF-2DCB5A93FF2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2pPr marL="542925" indent="-179388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8A8B9-4F8C-9848-8AC1-FF588166042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212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75EB-19B6-C748-BC0B-4822B00939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1707266"/>
            <a:ext cx="6120000" cy="1800000"/>
          </a:xfrm>
        </p:spPr>
        <p:txBody>
          <a:bodyPr anchor="b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 (keep it short)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F5CD-5406-1845-B09E-11A9B1A6CE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0000" y="3869006"/>
            <a:ext cx="6120000" cy="720000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 (delete if not needed)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CD1F6F6-3C6B-6F4A-B043-F8D7924B0EE6}"/>
              </a:ext>
            </a:extLst>
          </p:cNvPr>
          <p:cNvGrpSpPr/>
          <p:nvPr userDrawn="1"/>
        </p:nvGrpSpPr>
        <p:grpSpPr>
          <a:xfrm>
            <a:off x="0" y="633352"/>
            <a:ext cx="10978510" cy="6224648"/>
            <a:chOff x="0" y="1800000"/>
            <a:chExt cx="10978510" cy="6224648"/>
          </a:xfrm>
        </p:grpSpPr>
        <p:sp>
          <p:nvSpPr>
            <p:cNvPr id="8" name="Teardrop 7">
              <a:extLst>
                <a:ext uri="{FF2B5EF4-FFF2-40B4-BE49-F238E27FC236}">
                  <a16:creationId xmlns:a16="http://schemas.microsoft.com/office/drawing/2014/main" id="{53CB356F-94EC-E44D-9D61-41AEA97044F2}"/>
                </a:ext>
              </a:extLst>
            </p:cNvPr>
            <p:cNvSpPr/>
            <p:nvPr userDrawn="1"/>
          </p:nvSpPr>
          <p:spPr>
            <a:xfrm rot="10800000">
              <a:off x="7920000" y="1800000"/>
              <a:ext cx="3058510" cy="3058510"/>
            </a:xfrm>
            <a:prstGeom prst="teardrop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3A153EA-CD80-D14A-BBF4-0B504FB68F7C}"/>
                </a:ext>
              </a:extLst>
            </p:cNvPr>
            <p:cNvCxnSpPr>
              <a:stCxn id="8" idx="7"/>
            </p:cNvCxnSpPr>
            <p:nvPr userDrawn="1"/>
          </p:nvCxnSpPr>
          <p:spPr>
            <a:xfrm flipH="1">
              <a:off x="0" y="4858510"/>
              <a:ext cx="79200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6A5332C-5D0C-9A4B-848D-6A8BBF80A288}"/>
                </a:ext>
              </a:extLst>
            </p:cNvPr>
            <p:cNvCxnSpPr>
              <a:cxnSpLocks/>
              <a:stCxn id="8" idx="7"/>
            </p:cNvCxnSpPr>
            <p:nvPr userDrawn="1"/>
          </p:nvCxnSpPr>
          <p:spPr>
            <a:xfrm>
              <a:off x="7920000" y="4858510"/>
              <a:ext cx="0" cy="316613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64800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dex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C76E-FBA1-D844-9D70-22C73009DB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dirty="0"/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4EF56-FAF0-FF4C-AAFF-2DCB5A93FF2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4829948"/>
            <a:ext cx="5736000" cy="2028052"/>
          </a:xfrm>
          <a:solidFill>
            <a:srgbClr val="FFFFFF"/>
          </a:solidFill>
        </p:spPr>
        <p:txBody>
          <a:bodyPr wrap="square" lIns="180000" tIns="180000" rIns="180000" bIns="827999" anchor="b">
            <a:spAutoFit/>
          </a:bodyPr>
          <a:lstStyle>
            <a:lvl1pPr marL="342900" indent="-342900">
              <a:buFont typeface="+mj-lt"/>
              <a:buAutoNum type="arabicPeriod"/>
              <a:defRPr lang="en-US" sz="240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 b="1">
                <a:solidFill>
                  <a:schemeClr val="accent6"/>
                </a:solidFill>
              </a:defRPr>
            </a:lvl2pPr>
            <a:lvl3pPr marL="914400" indent="0">
              <a:buNone/>
              <a:defRPr sz="2400" b="1">
                <a:solidFill>
                  <a:schemeClr val="accent6"/>
                </a:solidFill>
              </a:defRPr>
            </a:lvl3pPr>
            <a:lvl4pPr marL="1371600" indent="0">
              <a:buNone/>
              <a:defRPr sz="2400" b="1">
                <a:solidFill>
                  <a:schemeClr val="accent6"/>
                </a:solidFill>
              </a:defRPr>
            </a:lvl4pPr>
            <a:lvl5pPr marL="1828800" indent="0">
              <a:buNone/>
              <a:defRPr sz="2400" b="1">
                <a:solidFill>
                  <a:schemeClr val="accent6"/>
                </a:solidFill>
              </a:defRPr>
            </a:lvl5pPr>
          </a:lstStyle>
          <a:p>
            <a:pPr marL="342900" lvl="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Click to add agenda item</a:t>
            </a:r>
          </a:p>
          <a:p>
            <a:pPr marL="342900" lvl="0" indent="-3429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The box resizes automatically</a:t>
            </a:r>
          </a:p>
        </p:txBody>
      </p:sp>
    </p:spTree>
    <p:extLst>
      <p:ext uri="{BB962C8B-B14F-4D97-AF65-F5344CB8AC3E}">
        <p14:creationId xmlns:p14="http://schemas.microsoft.com/office/powerpoint/2010/main" val="111367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(Style 1) Text Box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C76E-FBA1-D844-9D70-22C73009DB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4EF56-FAF0-FF4C-AAFF-2DCB5A93FF2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42925" indent="-179388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8A8B9-4F8C-9848-8AC1-FF588166042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438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(Style 1) 2 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512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 marL="542925" indent="-179388">
              <a:spcBef>
                <a:spcPts val="500"/>
              </a:spcBef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62741" y="1080000"/>
            <a:ext cx="55512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 marL="542925" indent="-179388">
              <a:spcBef>
                <a:spcPts val="500"/>
              </a:spcBef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A943414-55BC-E845-BD5D-8DCC39CFF86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(Style 1) 3 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96000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8213941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D130199-6FBC-1043-852B-089DED1280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(Style 1) 4 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3798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9293941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31596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60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5 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0574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>
              <a:spcBef>
                <a:spcPts val="500"/>
              </a:spcBef>
            </a:pPr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712364" y="1080000"/>
            <a:ext cx="20574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>
              <a:spcBef>
                <a:spcPts val="500"/>
              </a:spcBef>
            </a:pPr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7417092" y="1080000"/>
            <a:ext cx="20574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>
              <a:spcBef>
                <a:spcPts val="500"/>
              </a:spcBef>
            </a:pPr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064728" y="1080000"/>
            <a:ext cx="20574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>
              <a:spcBef>
                <a:spcPts val="500"/>
              </a:spcBef>
            </a:pPr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E9F04C3-DC0E-48EA-A5CB-9B45C9E6EB0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769456" y="1080000"/>
            <a:ext cx="20574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>
              <a:spcBef>
                <a:spcPts val="500"/>
              </a:spcBef>
            </a:pPr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9564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2 Colored 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73150"/>
            <a:ext cx="55512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62741" y="1080000"/>
            <a:ext cx="55512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A943414-55BC-E845-BD5D-8DCC39CFF86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000" y="5337900"/>
            <a:ext cx="5551487" cy="720000"/>
          </a:xfrm>
          <a:solidFill>
            <a:schemeClr val="bg1"/>
          </a:solidFill>
        </p:spPr>
        <p:txBody>
          <a:bodyPr lIns="108000" tIns="108000" rIns="108000"/>
          <a:lstStyle>
            <a:lvl1pPr>
              <a:defRPr sz="1300">
                <a:solidFill>
                  <a:schemeClr val="tx1"/>
                </a:solidFill>
              </a:defRPr>
            </a:lvl1pPr>
            <a:lvl2pPr>
              <a:spcBef>
                <a:spcPts val="500"/>
              </a:spcBef>
              <a:defRPr sz="13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6263452" y="5337900"/>
            <a:ext cx="5551487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04038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3 Colored 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36000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96000" y="1080000"/>
            <a:ext cx="36000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8213941" y="1080000"/>
            <a:ext cx="36000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D130199-6FBC-1043-852B-089DED1280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3617696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4295757" y="5337900"/>
            <a:ext cx="3617696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194518" y="5337900"/>
            <a:ext cx="3617696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87891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4 Colored 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5200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 marL="649287" indent="-285750"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37980" y="1080000"/>
            <a:ext cx="25200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9293941" y="1080000"/>
            <a:ext cx="25200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315960" y="1080000"/>
            <a:ext cx="25200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25200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3338486" y="5337900"/>
            <a:ext cx="25200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6319037" y="5337900"/>
            <a:ext cx="25200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9293349" y="5337900"/>
            <a:ext cx="25200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0130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(Style 1)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512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 marL="542925" indent="-179388">
              <a:spcBef>
                <a:spcPts val="500"/>
              </a:spcBef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62741" y="1080000"/>
            <a:ext cx="55512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 marL="542925" indent="-179388">
              <a:spcBef>
                <a:spcPts val="500"/>
              </a:spcBef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A943414-55BC-E845-BD5D-8DCC39CFF86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197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5 Colored 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0574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712364" y="1080000"/>
            <a:ext cx="20574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7417092" y="1080000"/>
            <a:ext cx="20574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064728" y="1080000"/>
            <a:ext cx="20574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E9F04C3-DC0E-48EA-A5CB-9B45C9E6EB0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769456" y="1080000"/>
            <a:ext cx="2057400" cy="4977900"/>
          </a:xfrm>
          <a:noFill/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364" y="5337900"/>
            <a:ext cx="20592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11679" y="5337900"/>
            <a:ext cx="20592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5062993" y="5337900"/>
            <a:ext cx="20592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7420545" y="5337900"/>
            <a:ext cx="20592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9775780" y="5337900"/>
            <a:ext cx="2059200" cy="720000"/>
          </a:xfrm>
          <a:solidFill>
            <a:schemeClr val="bg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502774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(Style 1) 2 Column 2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973643D-3316-B64C-BC3C-A80CFD6316A8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51200" cy="4977900"/>
          </a:xfrm>
        </p:spPr>
        <p:txBody>
          <a:bodyPr/>
          <a:lstStyle>
            <a:lvl1pPr>
              <a:spcBef>
                <a:spcPts val="500"/>
              </a:spcBef>
              <a:defRPr/>
            </a:lvl1pPr>
            <a:lvl2pPr marL="542925" indent="-179388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2741" y="1080000"/>
            <a:ext cx="5551200" cy="4977900"/>
          </a:xfrm>
        </p:spPr>
        <p:txBody>
          <a:bodyPr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539496" indent="-18288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6B188-96D9-FF4F-AF9F-68058EF88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62741" y="6227400"/>
            <a:ext cx="1477420" cy="365125"/>
          </a:xfrm>
        </p:spPr>
        <p:txBody>
          <a:bodyPr/>
          <a:lstStyle>
            <a:lvl1pPr algn="l">
              <a:defRPr lang="en-US" sz="800" kern="1200" smtClean="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D84D83-808F-BF49-8BDC-FD5319CE4E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32396" y="6229962"/>
            <a:ext cx="3913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27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Content &amp;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D817E5-E8F3-FB4B-AA71-42628C961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400000" cy="4977900"/>
          </a:xfrm>
        </p:spPr>
        <p:txBody>
          <a:bodyPr/>
          <a:lstStyle>
            <a:lvl1pPr>
              <a:spcBef>
                <a:spcPts val="500"/>
              </a:spcBef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0B0817-C77F-2948-A459-2A2E30E136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016800" y="622740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6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Content &amp; 2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D817E5-E8F3-FB4B-AA71-42628C961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0"/>
            <a:ext cx="6095999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400000" cy="4977900"/>
          </a:xfrm>
        </p:spPr>
        <p:txBody>
          <a:bodyPr/>
          <a:lstStyle>
            <a:lvl1pPr>
              <a:spcBef>
                <a:spcPts val="500"/>
              </a:spcBef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4A40A1BD-DDB1-EA42-A68E-8CBAA9AA4EE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5999" y="3429000"/>
            <a:ext cx="6095999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A5553E-0F7D-7141-9493-504ED8C6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16800" y="622740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90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3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4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6184015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6184015" y="344481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60363" y="828674"/>
            <a:ext cx="5614987" cy="5229219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>
                <a:solidFill>
                  <a:schemeClr val="bg2"/>
                </a:solidFill>
              </a:defRPr>
            </a:lvl3pPr>
            <a:lvl4pPr marL="1252538" indent="-228600">
              <a:defRPr sz="1000">
                <a:solidFill>
                  <a:schemeClr val="bg2"/>
                </a:solidFill>
              </a:defRPr>
            </a:lvl4pPr>
            <a:lvl5pPr marL="1616075" indent="-228600"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6201870" y="828675"/>
            <a:ext cx="5632064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>
                <a:solidFill>
                  <a:schemeClr val="bg2"/>
                </a:solidFill>
              </a:defRPr>
            </a:lvl3pPr>
            <a:lvl4pPr marL="1252538" indent="-228600">
              <a:defRPr sz="1000">
                <a:solidFill>
                  <a:schemeClr val="bg2"/>
                </a:solidFill>
              </a:defRPr>
            </a:lvl4pPr>
            <a:lvl5pPr marL="1616075" indent="-228600"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6201870" y="3660652"/>
            <a:ext cx="5632064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>
                <a:solidFill>
                  <a:schemeClr val="bg2"/>
                </a:solidFill>
              </a:defRPr>
            </a:lvl3pPr>
            <a:lvl4pPr marL="1252538" indent="-228600">
              <a:defRPr sz="1000">
                <a:solidFill>
                  <a:schemeClr val="bg2"/>
                </a:solidFill>
              </a:defRPr>
            </a:lvl4pPr>
            <a:lvl5pPr marL="1616075" indent="-228600"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1CA3A0B-A380-4A4B-B7F5-10AB2F3749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313996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4 Text Box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4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4" y="3554918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6184015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6184015" y="3554918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60363" y="828675"/>
            <a:ext cx="5614987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6201870" y="828675"/>
            <a:ext cx="5632064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3" y="3660652"/>
            <a:ext cx="5614987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6201870" y="3660652"/>
            <a:ext cx="5632064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1CA3A0B-A380-4A4B-B7F5-10AB2F3749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226217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5 Text Box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7522589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8D8B7016-1B16-9549-AE8A-23FD6A4080E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360362" y="828675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4305600" y="828675"/>
            <a:ext cx="7540649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660652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0AA9DB3-193B-4AEC-85DB-D801BE417B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96763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6 Text Box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360362" y="828675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660652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660652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4305600" y="828000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8218800" y="828000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144BD586-9AE6-429D-8003-07F8D8BD05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297097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2 Featur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9ED947-9446-A640-9179-3DB09A4E8B58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612002" y="3429000"/>
            <a:ext cx="432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4032B7-8F95-7942-8129-183B5BE2DF66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612002" y="4040438"/>
            <a:ext cx="432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12707A-F24B-174B-818C-61D6BF78F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52002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260000" y="3429000"/>
            <a:ext cx="432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260000" y="4040438"/>
            <a:ext cx="432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705533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BCF271-210A-1649-8D92-3CFE6F776E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9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3 Featur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9ED947-9446-A640-9179-3DB09A4E8B58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4296000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4032B7-8F95-7942-8129-183B5BE2DF66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4296000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12707A-F24B-174B-818C-61D6BF78F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6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60000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360000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440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12F093D-0114-1B40-A555-E61229481539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8213941" y="3429000"/>
            <a:ext cx="3600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B307D3E-F862-E445-A818-E6B8B1537F3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8213941" y="4040438"/>
            <a:ext cx="3600000" cy="201746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4C23BE8-B71F-6A47-B4AE-F1E494DBB71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293941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96D598-09E7-414D-BD94-097D6FE58BE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(Style 1)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296000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8213941" y="1080000"/>
            <a:ext cx="360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3D130199-6FBC-1043-852B-089DED1280D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70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4 Featur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CCF501-FDC3-4341-B383-C2BE986274D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60000" y="343042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D7F7907-E1A0-0D40-9A8D-7175CF5E8A1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360000" y="404185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A813520D-1E09-2849-B013-C7CABAFC38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28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9E00F8D-85C1-1840-8752-47A8B60D31E1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943794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F5D9CBE-4AEA-C743-94CE-1E813C93730D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437940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id="{9C47317C-25E2-074D-9F50-5CA73A67BB2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90594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907E2C0-3E03-1745-AA6D-BEEBA9234F73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338598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3FBDE84B-AB5D-5F48-BC67-32C65E5D255C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3385980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id="{7FA7E87E-7496-5F4B-BF76-495359E53DC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5398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E36CE0B-10D8-3547-8BD2-7BC4914C7953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6400000" y="3429000"/>
            <a:ext cx="2376000" cy="611438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2000" b="1"/>
            </a:lvl1pPr>
            <a:lvl2pPr marL="457200" indent="0" algn="ctr">
              <a:buNone/>
              <a:defRPr sz="2000" b="1"/>
            </a:lvl2pPr>
            <a:lvl3pPr marL="914400" indent="0" algn="ctr">
              <a:buNone/>
              <a:defRPr sz="2000" b="1"/>
            </a:lvl3pPr>
            <a:lvl4pPr marL="1371600" indent="0" algn="ctr">
              <a:buNone/>
              <a:defRPr sz="2000" b="1"/>
            </a:lvl4pPr>
            <a:lvl5pPr marL="1828800" indent="0" algn="ctr">
              <a:buNone/>
              <a:defRPr sz="2000" b="1"/>
            </a:lvl5pPr>
          </a:lstStyle>
          <a:p>
            <a:pPr lvl="0"/>
            <a:r>
              <a:rPr lang="en-US"/>
              <a:t>Feature title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A029C00-EFA4-5D44-85AD-B54545185748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6390463" y="4040438"/>
            <a:ext cx="2376000" cy="2016042"/>
          </a:xfrm>
        </p:spPr>
        <p:txBody>
          <a:bodyPr wrap="square">
            <a:normAutofit/>
          </a:bodyPr>
          <a:lstStyle>
            <a:lvl1pPr marL="0" indent="0" algn="ctr">
              <a:buNone/>
              <a:defRPr lang="en-US" dirty="0"/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A643B449-D2DF-5446-A824-A8AFD30AC74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868000" y="1800000"/>
            <a:ext cx="1440000" cy="1440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24219F-ADAE-5C4E-A068-05D188E6589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4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(Style 1) 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1119D-145C-FC40-BAD3-A9EED90FCA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C506EC-58FC-B84D-BE01-77BF62B799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5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4 Columns Imag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964DA-2728-F741-B9FC-AA7A74E3F0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E96C411-E793-4D76-8CCB-AFE7FCFEF5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0000" y="1080000"/>
            <a:ext cx="2818800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056F49E-4793-4A72-A315-5B19650993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1051" y="4767326"/>
            <a:ext cx="2818800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6E6D626-3C93-4074-89C4-C1BFA3D2729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239015" y="1080000"/>
            <a:ext cx="2818800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3883828E-1237-46A0-9798-F85A8731C0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39081" y="4767326"/>
            <a:ext cx="2818800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1EA5CE7E-E584-455D-89B1-10C4AA8C241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18030" y="1080000"/>
            <a:ext cx="2818800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E16A2162-916F-4CED-87BC-13AF0E998D1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17111" y="4767326"/>
            <a:ext cx="2818800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12">
            <a:extLst>
              <a:ext uri="{FF2B5EF4-FFF2-40B4-BE49-F238E27FC236}">
                <a16:creationId xmlns:a16="http://schemas.microsoft.com/office/drawing/2014/main" id="{7BC2F236-0E47-4833-A9FC-17E9481AF4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997045" y="1080000"/>
            <a:ext cx="2818800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D9A01ABD-2093-4EBC-BE5E-1BB66456A7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95140" y="4767326"/>
            <a:ext cx="2818800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336112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5 Columns Image &amp;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964DA-2728-F741-B9FC-AA7A74E3F0E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E96C411-E793-4D76-8CCB-AFE7FCFEF5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0000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056F49E-4793-4A72-A315-5B19650993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42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6E6D626-3C93-4074-89C4-C1BFA3D2729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657675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3883828E-1237-46A0-9798-F85A8731C0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5767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1EA5CE7E-E584-455D-89B1-10C4AA8C241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962925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E16A2162-916F-4CED-87BC-13AF0E998D1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6292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Picture Placeholder 12">
            <a:extLst>
              <a:ext uri="{FF2B5EF4-FFF2-40B4-BE49-F238E27FC236}">
                <a16:creationId xmlns:a16="http://schemas.microsoft.com/office/drawing/2014/main" id="{7BC2F236-0E47-4833-A9FC-17E9481AF40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68175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D9A01ABD-2093-4EBC-BE5E-1BB66456A7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68175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16F95BBE-C436-460E-BA2A-01762411650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573426" y="1080000"/>
            <a:ext cx="2249424" cy="369417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38AC0D49-88BD-43F5-93DA-389BE9E1D3D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573426" y="4767326"/>
            <a:ext cx="2249488" cy="1290574"/>
          </a:xfrm>
          <a:solidFill>
            <a:srgbClr val="FFFFFF"/>
          </a:solidFill>
        </p:spPr>
        <p:txBody>
          <a:bodyPr lIns="108000" tIns="108000" rIns="108000" bIns="108000"/>
          <a:lstStyle>
            <a:lvl1pPr>
              <a:spcBef>
                <a:spcPts val="500"/>
              </a:spcBef>
              <a:defRPr>
                <a:solidFill>
                  <a:schemeClr val="tx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50069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3 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A478506-9563-450B-8677-BD1E8A05BB3C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437940" y="359043"/>
            <a:ext cx="2376000" cy="5698857"/>
          </a:xfrm>
        </p:spPr>
        <p:txBody>
          <a:bodyPr wrap="square">
            <a:noAutofit/>
          </a:bodyPr>
          <a:lstStyle>
            <a:lvl1pPr marL="0" indent="0" algn="ctr">
              <a:buNone/>
              <a:defRPr lang="en-US" sz="10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AE7A5BE-989B-4D32-804B-BE3027B9D8B5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3385980" y="358775"/>
            <a:ext cx="2376000" cy="5699125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US" sz="1000" dirty="0">
                <a:solidFill>
                  <a:schemeClr val="bg1"/>
                </a:solidFill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34D8FA8-CDC8-4FAB-BF0A-22A558B7683D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6390463" y="358777"/>
            <a:ext cx="2376000" cy="569908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US" sz="10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0366E6F-56C8-418C-911F-D993C04C6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2423133" cy="5699125"/>
          </a:xfrm>
        </p:spPr>
        <p:txBody>
          <a:bodyPr wrap="square" anchor="t" anchorCtr="0"/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B94FCDE9-2C2E-9F40-BF99-73CEDA344FF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79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130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2 Text Boxes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433D8F1E-68E4-4369-83EA-5CC240A76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7"/>
            <a:ext cx="3602736" cy="1455505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6FBC03DF-3B45-5D43-B334-F4A479CA6FC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358777"/>
            <a:ext cx="7522589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4305600" y="544889"/>
            <a:ext cx="7508340" cy="5504499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DCDA486-FC93-4C58-8F46-E5751C5A8D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1429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3 Text Boxes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Line">
            <a:extLst>
              <a:ext uri="{FF2B5EF4-FFF2-40B4-BE49-F238E27FC236}">
                <a16:creationId xmlns:a16="http://schemas.microsoft.com/office/drawing/2014/main" id="{F4EBCE1C-97A4-4C9A-85AC-66A7372AEB74}"/>
              </a:ext>
            </a:extLst>
          </p:cNvPr>
          <p:cNvSpPr/>
          <p:nvPr userDrawn="1"/>
        </p:nvSpPr>
        <p:spPr>
          <a:xfrm>
            <a:off x="4291351" y="358258"/>
            <a:ext cx="3613925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A04EF93E-3D6D-46D0-9EF6-FDDA4FC8E05D}"/>
              </a:ext>
            </a:extLst>
          </p:cNvPr>
          <p:cNvSpPr/>
          <p:nvPr userDrawn="1"/>
        </p:nvSpPr>
        <p:spPr>
          <a:xfrm>
            <a:off x="8205805" y="358258"/>
            <a:ext cx="3613925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433D8F1E-68E4-4369-83EA-5CC240A76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602736" cy="1455507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396DF42F-1635-504C-B2E2-7515811366E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4305600" y="544882"/>
            <a:ext cx="3600000" cy="5505081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218800" y="544882"/>
            <a:ext cx="3600000" cy="5505081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851312C-B75D-48DC-9C08-9ABAC6A3129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87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4 Text Boxes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96D361F1-6125-4C6F-B36C-3A979DC6D7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602736" cy="1455507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C9C74CAB-7C83-AE47-A2EF-887CC638F80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5A688FA7-F82C-0042-BE79-0408252B1CEA}"/>
              </a:ext>
            </a:extLst>
          </p:cNvPr>
          <p:cNvSpPr/>
          <p:nvPr userDrawn="1"/>
        </p:nvSpPr>
        <p:spPr>
          <a:xfrm>
            <a:off x="4291351" y="358775"/>
            <a:ext cx="3613925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26BFA194-7351-B94D-9525-F4444E77E885}"/>
              </a:ext>
            </a:extLst>
          </p:cNvPr>
          <p:cNvSpPr/>
          <p:nvPr userDrawn="1"/>
        </p:nvSpPr>
        <p:spPr>
          <a:xfrm>
            <a:off x="8205805" y="358775"/>
            <a:ext cx="3613925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CE650C1-047C-2D45-8EC3-B7E494BE39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543469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6E37B96-44D8-BA4C-BA00-C688496E55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543469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16940512-65DE-B946-AE9C-9D99BB80B5B6}"/>
              </a:ext>
            </a:extLst>
          </p:cNvPr>
          <p:cNvSpPr/>
          <p:nvPr userDrawn="1"/>
        </p:nvSpPr>
        <p:spPr>
          <a:xfrm>
            <a:off x="4291351" y="3346232"/>
            <a:ext cx="3613925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CCCF3BEB-7F72-974D-9D82-7A45E956FCF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530242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7694B30-E713-2743-9315-8C441549FBEF}"/>
              </a:ext>
            </a:extLst>
          </p:cNvPr>
          <p:cNvSpPr/>
          <p:nvPr userDrawn="1"/>
        </p:nvSpPr>
        <p:spPr>
          <a:xfrm>
            <a:off x="8204875" y="3346232"/>
            <a:ext cx="3613925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FC56A353-09A3-1345-8C72-07D2CE3C75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530242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6262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5 Text Boxes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96D361F1-6125-4C6F-B36C-3A979DC6D7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599780" cy="1455507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F994D941-D5E5-8646-85CA-F5A7CF2EAC4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>
                <a:solidFill>
                  <a:schemeClr val="bg1"/>
                </a:solidFill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6B88C557-7B60-6C46-9448-DEF9498F706E}"/>
              </a:ext>
            </a:extLst>
          </p:cNvPr>
          <p:cNvSpPr/>
          <p:nvPr userDrawn="1"/>
        </p:nvSpPr>
        <p:spPr>
          <a:xfrm>
            <a:off x="4291351" y="358775"/>
            <a:ext cx="3613925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B95C59A1-7F7D-1248-84B2-5B4743896334}"/>
              </a:ext>
            </a:extLst>
          </p:cNvPr>
          <p:cNvSpPr/>
          <p:nvPr userDrawn="1"/>
        </p:nvSpPr>
        <p:spPr>
          <a:xfrm>
            <a:off x="8205805" y="358775"/>
            <a:ext cx="3613925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1958735A-80E3-8140-9D25-2CB16CFF584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543469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98FA5248-D4E6-5E40-B61C-FDCC0A84AC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543469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B3BF369E-21AF-584C-9B5A-6EF08D155748}"/>
              </a:ext>
            </a:extLst>
          </p:cNvPr>
          <p:cNvSpPr/>
          <p:nvPr userDrawn="1"/>
        </p:nvSpPr>
        <p:spPr>
          <a:xfrm>
            <a:off x="4291351" y="3346232"/>
            <a:ext cx="3613925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052C0624-C408-A348-8D2D-8D4BE372A4D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530242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Line">
            <a:extLst>
              <a:ext uri="{FF2B5EF4-FFF2-40B4-BE49-F238E27FC236}">
                <a16:creationId xmlns:a16="http://schemas.microsoft.com/office/drawing/2014/main" id="{04E4C9B0-E71C-364B-9C80-485A346A3F71}"/>
              </a:ext>
            </a:extLst>
          </p:cNvPr>
          <p:cNvSpPr/>
          <p:nvPr userDrawn="1"/>
        </p:nvSpPr>
        <p:spPr>
          <a:xfrm>
            <a:off x="8204875" y="3346232"/>
            <a:ext cx="3613925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12F3F37E-A0EB-AC4E-87CF-B7F2E51A48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530242"/>
            <a:ext cx="3600000" cy="2519146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/>
            </a:lvl2pPr>
            <a:lvl3pPr marL="896938" indent="-228600">
              <a:defRPr sz="1000"/>
            </a:lvl3pPr>
            <a:lvl4pPr marL="1252538" indent="-228600">
              <a:defRPr sz="1000"/>
            </a:lvl4pPr>
            <a:lvl5pPr marL="1616075" indent="-228600">
              <a:defRPr sz="1000"/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975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Text Box &amp; 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54B4091-3272-4F78-B1BB-51B9B02415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602736" cy="1455507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B13B957-0627-B040-8F33-2CBD27E852E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24FD7DA-3B4A-4C58-A436-3E988564A0D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>
                <a:solidFill>
                  <a:schemeClr val="bg1"/>
                </a:solidFill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19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(Style 1)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3798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9293941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315960" y="1080000"/>
            <a:ext cx="2520000" cy="4977900"/>
          </a:xfrm>
        </p:spPr>
        <p:txBody>
          <a:bodyPr vert="horz" lIns="0" tIns="0" rIns="0" bIns="0" rtlCol="0">
            <a:noAutofit/>
          </a:bodyPr>
          <a:lstStyle>
            <a:lvl1pPr>
              <a:spcBef>
                <a:spcPts val="500"/>
              </a:spcBef>
              <a:defRPr lang="en-US" dirty="0"/>
            </a:lvl1pPr>
            <a:lvl2pPr marL="649287" indent="-285750">
              <a:spcBef>
                <a:spcPts val="500"/>
              </a:spcBef>
              <a:defRPr lang="en-US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8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Text &amp;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6368" y="-1"/>
            <a:ext cx="8485632" cy="6858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88521B0-328B-49D7-A5C2-2C3BB30DB3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068107" cy="1455507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E25C282-9034-4FAA-9155-179B3138D3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>
                <a:solidFill>
                  <a:schemeClr val="bg1"/>
                </a:solidFill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0033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Text &amp; 2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8" y="-1"/>
            <a:ext cx="8483601" cy="3429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CF785B04-240F-4618-A4BD-79FCF17E01A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708398" y="3436218"/>
            <a:ext cx="8483601" cy="3429001"/>
          </a:xfrm>
          <a:noFill/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7AE4232-F8A3-453E-88AC-10F883AF89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068107" cy="1455507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EA10A1F-BA7C-42CE-9A46-C713D15B059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>
                <a:solidFill>
                  <a:schemeClr val="bg1"/>
                </a:solidFill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20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Text &amp; 3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F3BAC83-53A1-483E-9516-F04E8D510F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068107" cy="1455507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DCF8DF7E-DEC7-457E-B1A2-57CFA672A07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57085" y="-1"/>
            <a:ext cx="4242816" cy="685800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4C76A27F-2C54-444C-92BC-BB92DEA6710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9" y="-1"/>
            <a:ext cx="4253449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72B89EC8-D45D-4545-A5DE-6C3270C19F3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708400" y="3431540"/>
            <a:ext cx="4255200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325CF8B-2659-4850-AC88-1CF3D05CAD7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>
                <a:solidFill>
                  <a:schemeClr val="bg1"/>
                </a:solidFill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4129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2) Text &amp; 4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9" y="-1"/>
            <a:ext cx="4253449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9F80BB54-8F3B-4129-AE70-E6E10155519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61847" y="-1"/>
            <a:ext cx="4242816" cy="34298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BEF7F0DE-B24D-459B-862A-E2EAE641298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961848" y="3431540"/>
            <a:ext cx="4240786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ADC141A7-AC24-4EE7-AF4F-53CA865A375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708400" y="3431540"/>
            <a:ext cx="4251960" cy="3429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B74BD611-4273-432C-9CD8-FEDE5EBC4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358775"/>
            <a:ext cx="3068107" cy="1455507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771A19E6-683E-4CE3-A649-042361A85BE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>
                <a:solidFill>
                  <a:schemeClr val="bg1"/>
                </a:solidFill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9785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328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Picture with Giant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0957D06-4488-A04D-B470-7687930A72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720725"/>
            <a:ext cx="11453941" cy="5337175"/>
          </a:xfrm>
        </p:spPr>
        <p:txBody>
          <a:bodyPr anchor="ctr">
            <a:normAutofit/>
          </a:bodyPr>
          <a:lstStyle>
            <a:lvl1pPr>
              <a:defRPr sz="9600">
                <a:solidFill>
                  <a:schemeClr val="bg1"/>
                </a:solidFill>
                <a:effectLst>
                  <a:outerShdw blurRad="812800" dir="5400000" algn="t" rotWithShape="0">
                    <a:schemeClr val="bg1">
                      <a:alpha val="20000"/>
                    </a:schemeClr>
                  </a:outerShdw>
                </a:effectLst>
              </a:defRPr>
            </a:lvl1pPr>
          </a:lstStyle>
          <a:p>
            <a:r>
              <a:rPr lang="en-US"/>
              <a:t>Slide title</a:t>
            </a:r>
            <a:br>
              <a:rPr lang="en-US"/>
            </a:br>
            <a:r>
              <a:rPr lang="en-US"/>
              <a:t>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134560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Picture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04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DDCDE9E-E087-524C-8D2D-B8F820792D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65400" y="6138000"/>
            <a:ext cx="7261200" cy="536069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  <a:lvl2pPr marL="457200" indent="0" algn="ctr">
              <a:buNone/>
              <a:defRPr sz="1400"/>
            </a:lvl2pPr>
            <a:lvl3pPr marL="914400" indent="0" algn="ctr">
              <a:buNone/>
              <a:defRPr sz="14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US"/>
              <a:t>Single line caption</a:t>
            </a:r>
          </a:p>
        </p:txBody>
      </p:sp>
    </p:spTree>
    <p:extLst>
      <p:ext uri="{BB962C8B-B14F-4D97-AF65-F5344CB8AC3E}">
        <p14:creationId xmlns:p14="http://schemas.microsoft.com/office/powerpoint/2010/main" val="114302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12B33AE-163F-9545-8A11-4AEC4EED00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60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64399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12B33AE-163F-9545-8A11-4AEC4EED00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63801" y="0"/>
            <a:ext cx="4064399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B6FAF2BB-0279-5247-90D9-CD39877BDF9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7601" y="0"/>
            <a:ext cx="4064399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85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AECCF376-9F13-8247-A67F-E6F00182E78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429000"/>
            <a:ext cx="60960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FC332F-FB88-AF4A-870D-1CF6269E05E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3429000"/>
            <a:ext cx="60960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12B33AE-163F-9545-8A11-4AEC4EED00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3429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40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07E6DFB6-219E-534C-BD8C-ED24463D883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27601" y="3429000"/>
            <a:ext cx="4064399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9E68EB46-53D5-4D42-AEEB-8A743AEF57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429000"/>
            <a:ext cx="4064399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12B33AE-163F-9545-8A11-4AEC4EED00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FF54003-1852-B642-857C-9ED4EC66D21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63801" y="3429000"/>
            <a:ext cx="4064399" cy="3429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73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5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20574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>
              <a:spcBef>
                <a:spcPts val="500"/>
              </a:spcBef>
            </a:pPr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712364" y="1080000"/>
            <a:ext cx="20574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>
              <a:spcBef>
                <a:spcPts val="500"/>
              </a:spcBef>
            </a:pPr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DAD076-9B58-C944-BFD9-70E7E1E9D4C5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7417092" y="1080000"/>
            <a:ext cx="20574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>
              <a:spcBef>
                <a:spcPts val="500"/>
              </a:spcBef>
            </a:pPr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AF2F08-3BDF-8F44-AF6E-2D3ED01EC97A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064728" y="1080000"/>
            <a:ext cx="20574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>
              <a:spcBef>
                <a:spcPts val="500"/>
              </a:spcBef>
            </a:pPr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8F92878B-4E3F-6142-98BD-CCD4498E4BA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E9F04C3-DC0E-48EA-A5CB-9B45C9E6EB05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769456" y="1080000"/>
            <a:ext cx="2057400" cy="49779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>
              <a:spcBef>
                <a:spcPts val="500"/>
              </a:spcBef>
            </a:pPr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01813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4A10641-B884-9145-9E92-1CE15E2063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429000"/>
            <a:ext cx="4064399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64399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12B33AE-163F-9545-8A11-4AEC4EED00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63801" y="0"/>
            <a:ext cx="4064399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B6FAF2BB-0279-5247-90D9-CD39877BDF9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7601" y="0"/>
            <a:ext cx="4064399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347AAE22-99D7-2A4D-9FC1-B9B6DCD8B75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63801" y="3429000"/>
            <a:ext cx="4064399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E286E63F-9034-2944-959C-68E2EC278FE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27601" y="3429000"/>
            <a:ext cx="4064399" cy="3429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937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FC332F-FB88-AF4A-870D-1CF6269E05E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3429000"/>
            <a:ext cx="30456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4C3976F3-1083-5940-916E-89D08E6D015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6800" y="3429000"/>
            <a:ext cx="30456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AECCF376-9F13-8247-A67F-E6F00182E78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5600" y="3429000"/>
            <a:ext cx="30456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2541E-7212-6749-A843-7B8BFD0B4EA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456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12B33AE-163F-9545-8A11-4AEC4EED00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45600" y="0"/>
            <a:ext cx="30456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9A1D13B-FE3E-714F-AA0D-1831F38EDA5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1200" y="3429000"/>
            <a:ext cx="30456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1869F471-6645-2642-9382-E9AEDCC7BE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91200" y="0"/>
            <a:ext cx="30456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C31D2373-3B8F-1F49-9717-7209D4D49F1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136800" y="0"/>
            <a:ext cx="3045600" cy="3429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257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3296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c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75EB-19B6-C748-BC0B-4822B00939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1800000"/>
            <a:ext cx="6120000" cy="1707266"/>
          </a:xfrm>
        </p:spPr>
        <p:txBody>
          <a:bodyPr anchor="b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Deck title (keep it short)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F5CD-5406-1845-B09E-11A9B1A6CE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0000" y="3869006"/>
            <a:ext cx="6120000" cy="720000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 (delete if not needed)</a:t>
            </a:r>
          </a:p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171426-E5D6-FC44-93C7-A6D77678AF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34136" y="719999"/>
            <a:ext cx="7937863" cy="6138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5F25DA-4F7F-EC4F-8582-7F904B3A934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720001" y="719998"/>
            <a:ext cx="1173911" cy="107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17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75EB-19B6-C748-BC0B-4822B009392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0000" y="1707266"/>
            <a:ext cx="6120000" cy="1800000"/>
          </a:xfrm>
        </p:spPr>
        <p:txBody>
          <a:bodyPr anchor="b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 (keep it short)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4F5CD-5406-1845-B09E-11A9B1A6CE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0000" y="3869006"/>
            <a:ext cx="6120000" cy="720000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 (delete if not needed)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CD1F6F6-3C6B-6F4A-B043-F8D7924B0EE6}"/>
              </a:ext>
            </a:extLst>
          </p:cNvPr>
          <p:cNvGrpSpPr/>
          <p:nvPr userDrawn="1"/>
        </p:nvGrpSpPr>
        <p:grpSpPr>
          <a:xfrm>
            <a:off x="0" y="633352"/>
            <a:ext cx="10978510" cy="6224648"/>
            <a:chOff x="0" y="1800000"/>
            <a:chExt cx="10978510" cy="6224648"/>
          </a:xfrm>
        </p:grpSpPr>
        <p:sp>
          <p:nvSpPr>
            <p:cNvPr id="8" name="Teardrop 7">
              <a:extLst>
                <a:ext uri="{FF2B5EF4-FFF2-40B4-BE49-F238E27FC236}">
                  <a16:creationId xmlns:a16="http://schemas.microsoft.com/office/drawing/2014/main" id="{53CB356F-94EC-E44D-9D61-41AEA97044F2}"/>
                </a:ext>
              </a:extLst>
            </p:cNvPr>
            <p:cNvSpPr/>
            <p:nvPr userDrawn="1"/>
          </p:nvSpPr>
          <p:spPr>
            <a:xfrm rot="10800000">
              <a:off x="7920000" y="1800000"/>
              <a:ext cx="3058510" cy="3058510"/>
            </a:xfrm>
            <a:prstGeom prst="teardrop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3A153EA-CD80-D14A-BBF4-0B504FB68F7C}"/>
                </a:ext>
              </a:extLst>
            </p:cNvPr>
            <p:cNvCxnSpPr>
              <a:stCxn id="8" idx="7"/>
            </p:cNvCxnSpPr>
            <p:nvPr userDrawn="1"/>
          </p:nvCxnSpPr>
          <p:spPr>
            <a:xfrm flipH="1">
              <a:off x="0" y="4858510"/>
              <a:ext cx="79200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6A5332C-5D0C-9A4B-848D-6A8BBF80A288}"/>
                </a:ext>
              </a:extLst>
            </p:cNvPr>
            <p:cNvCxnSpPr>
              <a:cxnSpLocks/>
              <a:stCxn id="8" idx="7"/>
            </p:cNvCxnSpPr>
            <p:nvPr userDrawn="1"/>
          </p:nvCxnSpPr>
          <p:spPr>
            <a:xfrm>
              <a:off x="7920000" y="4858510"/>
              <a:ext cx="0" cy="316613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8086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A478506-9563-450B-8677-BD1E8A05BB3C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437940" y="720725"/>
            <a:ext cx="2376000" cy="5337175"/>
          </a:xfrm>
        </p:spPr>
        <p:txBody>
          <a:bodyPr wrap="square">
            <a:noAutofit/>
          </a:bodyPr>
          <a:lstStyle>
            <a:lvl1pPr marL="0" indent="0" algn="ctr">
              <a:buNone/>
              <a:defRPr lang="en-US" sz="10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AE7A5BE-989B-4D32-804B-BE3027B9D8B5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3385980" y="720474"/>
            <a:ext cx="2376000" cy="5337426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US" sz="1000" dirty="0">
                <a:solidFill>
                  <a:schemeClr val="bg1"/>
                </a:solidFill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34D8FA8-CDC8-4FAB-BF0A-22A558B7683D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6390463" y="720474"/>
            <a:ext cx="2376000" cy="5337392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US" sz="10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200" b="0"/>
            </a:lvl2pPr>
            <a:lvl3pPr marL="914400" indent="0" algn="ctr">
              <a:buNone/>
              <a:defRPr sz="1200" b="0"/>
            </a:lvl3pPr>
            <a:lvl4pPr marL="1371600" indent="0" algn="ctr">
              <a:buNone/>
              <a:defRPr sz="1200" b="0"/>
            </a:lvl4pPr>
            <a:lvl5pPr marL="1828800" indent="0" algn="ctr">
              <a:buNone/>
              <a:defRPr sz="1200" b="0"/>
            </a:lvl5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Click to edit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0366E6F-56C8-418C-911F-D993C04C6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1"/>
            <a:ext cx="2423133" cy="5441469"/>
          </a:xfrm>
        </p:spPr>
        <p:txBody>
          <a:bodyPr wrap="square" anchor="t" anchorCtr="0"/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B94FCDE9-2C2E-9F40-BF99-73CEDA344FF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37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130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4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4" y="3554918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6184015" y="725993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6184015" y="3554918"/>
            <a:ext cx="5616000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60363" y="828675"/>
            <a:ext cx="5614987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6201870" y="828675"/>
            <a:ext cx="5632064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3" y="3660652"/>
            <a:ext cx="5614987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6201870" y="3660652"/>
            <a:ext cx="5632064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B59BFB8-B4D6-4CA7-BACB-5092057682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0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50121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7522589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8D8B7016-1B16-9549-AE8A-23FD6A4080E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360362" y="828675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4305600" y="828675"/>
            <a:ext cx="7540649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660652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660652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0628F21-A80C-4DD3-A4BD-6DB6C1323F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0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3225742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">
            <a:extLst>
              <a:ext uri="{FF2B5EF4-FFF2-40B4-BE49-F238E27FC236}">
                <a16:creationId xmlns:a16="http://schemas.microsoft.com/office/drawing/2014/main" id="{2E4EE691-E41C-40A8-9187-2E0050A6D8A3}"/>
              </a:ext>
            </a:extLst>
          </p:cNvPr>
          <p:cNvSpPr/>
          <p:nvPr userDrawn="1"/>
        </p:nvSpPr>
        <p:spPr>
          <a:xfrm>
            <a:off x="34607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18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4C025ACF-F99E-7C40-9809-9DD9BAF05EF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360362" y="828675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43056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218800" y="3660652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4305600" y="828000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8218800" y="828000"/>
            <a:ext cx="3600000" cy="2400300"/>
          </a:xfrm>
        </p:spPr>
        <p:txBody>
          <a:bodyPr/>
          <a:lstStyle>
            <a:lvl1pPr>
              <a:defRPr sz="1300" b="1"/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9E471EE-F9D1-496B-ABA6-94BAEB80BF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53940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Slide title (keep it short)</a:t>
            </a:r>
          </a:p>
        </p:txBody>
      </p:sp>
    </p:spTree>
    <p:extLst>
      <p:ext uri="{BB962C8B-B14F-4D97-AF65-F5344CB8AC3E}">
        <p14:creationId xmlns:p14="http://schemas.microsoft.com/office/powerpoint/2010/main" val="384159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433D8F1E-68E4-4369-83EA-5CC240A76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6FBC03DF-3B45-5D43-B334-F4A479CA6FC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7522589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4305600" y="828000"/>
            <a:ext cx="7508340" cy="5221388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68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Style 1) 2 Colored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5F79-11B2-7348-BA3A-122CB47D2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999" y="360000"/>
            <a:ext cx="11453941" cy="360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 (keep it short)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2389-3FBB-954F-B56A-BDA92EB8B54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73150"/>
            <a:ext cx="55512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E1672-B88F-A541-8872-4A582F5FB3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62741" y="1080000"/>
            <a:ext cx="5551200" cy="4977900"/>
          </a:xfrm>
          <a:solidFill>
            <a:srgbClr val="FFFFFF"/>
          </a:solidFill>
        </p:spPr>
        <p:txBody>
          <a:bodyPr vert="horz" lIns="108000" tIns="108000" rIns="108000" bIns="10800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</a:lstStyle>
          <a:p>
            <a:pPr lvl="0"/>
            <a:r>
              <a:rPr lang="en-US"/>
              <a:t>Click to edit text</a:t>
            </a:r>
          </a:p>
          <a:p>
            <a:pPr marL="542925" lvl="1" indent="-179388">
              <a:spcBef>
                <a:spcPts val="500"/>
              </a:spcBef>
            </a:pPr>
            <a:r>
              <a:rPr lang="en-US"/>
              <a:t>Second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A943414-55BC-E845-BD5D-8DCC39CFF86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60000" y="5337900"/>
            <a:ext cx="5551487" cy="720000"/>
          </a:xfrm>
          <a:solidFill>
            <a:schemeClr val="tx1"/>
          </a:solidFill>
        </p:spPr>
        <p:txBody>
          <a:bodyPr lIns="108000" tIns="108000" rIns="108000"/>
          <a:lstStyle>
            <a:lvl1pPr>
              <a:defRPr sz="1300">
                <a:solidFill>
                  <a:schemeClr val="bg1"/>
                </a:solidFill>
              </a:defRPr>
            </a:lvl1pPr>
            <a:lvl2pPr>
              <a:spcBef>
                <a:spcPts val="500"/>
              </a:spcBef>
              <a:defRPr sz="13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6263452" y="5337900"/>
            <a:ext cx="5551487" cy="720000"/>
          </a:xfrm>
          <a:solidFill>
            <a:schemeClr val="tx1"/>
          </a:solidFill>
        </p:spPr>
        <p:txBody>
          <a:bodyPr vert="horz" lIns="108000" tIns="108000" rIns="108000" bIns="0" rtlCol="0">
            <a:noAutofit/>
          </a:bodyPr>
          <a:lstStyle>
            <a:lvl1pPr>
              <a:defRPr lang="en-US" sz="1300" dirty="0" smtClean="0">
                <a:solidFill>
                  <a:schemeClr val="bg1"/>
                </a:solidFill>
              </a:defRPr>
            </a:lvl1pPr>
            <a:lvl2pPr>
              <a:defRPr lang="en-US" sz="1300" dirty="0" smtClean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03085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Line">
            <a:extLst>
              <a:ext uri="{FF2B5EF4-FFF2-40B4-BE49-F238E27FC236}">
                <a16:creationId xmlns:a16="http://schemas.microsoft.com/office/drawing/2014/main" id="{F4EBCE1C-97A4-4C9A-85AC-66A7372AEB74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A04EF93E-3D6D-46D0-9EF6-FDDA4FC8E05D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433D8F1E-68E4-4369-83EA-5CC240A76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396DF42F-1635-504C-B2E2-7515811366E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4305600" y="828675"/>
            <a:ext cx="3600000" cy="5221288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218800" y="828675"/>
            <a:ext cx="3600000" cy="5221288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52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3 Box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6D361F1-6125-4C6F-B36C-3A979DC6D7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C9C74CAB-7C83-AE47-A2EF-887CC638F80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828675"/>
            <a:ext cx="3600000" cy="2400296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828675"/>
            <a:ext cx="3600000" cy="2400296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4305600" y="3661200"/>
            <a:ext cx="3600000" cy="2400296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36575" indent="-179388">
              <a:spcBef>
                <a:spcPts val="500"/>
              </a:spcBef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877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4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 sz="1600" b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6D361F1-6125-4C6F-B36C-3A979DC6D7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4" y="616432"/>
            <a:ext cx="3621024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F994D941-D5E5-8646-85CA-F5A7CF2EAC4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828675"/>
            <a:ext cx="3600000" cy="2400296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828675"/>
            <a:ext cx="3600000" cy="2400296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4305600" y="3661200"/>
            <a:ext cx="3600000" cy="2400296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218800" y="3661200"/>
            <a:ext cx="3600000" cy="2400296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536575" indent="-179388">
              <a:spcBef>
                <a:spcPts val="500"/>
              </a:spcBef>
              <a:defRPr>
                <a:solidFill>
                  <a:schemeClr val="bg1"/>
                </a:solidFill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5676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5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Line">
            <a:extLst>
              <a:ext uri="{FF2B5EF4-FFF2-40B4-BE49-F238E27FC236}">
                <a16:creationId xmlns:a16="http://schemas.microsoft.com/office/drawing/2014/main" id="{C7CF54DA-2F93-4897-9788-C7B7615BDB2E}"/>
              </a:ext>
            </a:extLst>
          </p:cNvPr>
          <p:cNvSpPr/>
          <p:nvPr userDrawn="1"/>
        </p:nvSpPr>
        <p:spPr>
          <a:xfrm>
            <a:off x="346075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77" name="Line">
            <a:extLst>
              <a:ext uri="{FF2B5EF4-FFF2-40B4-BE49-F238E27FC236}">
                <a16:creationId xmlns:a16="http://schemas.microsoft.com/office/drawing/2014/main" id="{88907078-AF36-4096-A8BC-D863C2A3031E}"/>
              </a:ext>
            </a:extLst>
          </p:cNvPr>
          <p:cNvSpPr/>
          <p:nvPr userDrawn="1"/>
        </p:nvSpPr>
        <p:spPr>
          <a:xfrm>
            <a:off x="4291351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79" name="Line">
            <a:extLst>
              <a:ext uri="{FF2B5EF4-FFF2-40B4-BE49-F238E27FC236}">
                <a16:creationId xmlns:a16="http://schemas.microsoft.com/office/drawing/2014/main" id="{309AE05B-636C-4B86-8882-622F4AEC8600}"/>
              </a:ext>
            </a:extLst>
          </p:cNvPr>
          <p:cNvSpPr/>
          <p:nvPr userDrawn="1"/>
        </p:nvSpPr>
        <p:spPr>
          <a:xfrm>
            <a:off x="4291351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84" name="Line">
            <a:extLst>
              <a:ext uri="{FF2B5EF4-FFF2-40B4-BE49-F238E27FC236}">
                <a16:creationId xmlns:a16="http://schemas.microsoft.com/office/drawing/2014/main" id="{F51653D1-3BB0-437F-94E0-AC76A0DC7016}"/>
              </a:ext>
            </a:extLst>
          </p:cNvPr>
          <p:cNvSpPr/>
          <p:nvPr userDrawn="1"/>
        </p:nvSpPr>
        <p:spPr>
          <a:xfrm>
            <a:off x="8205805" y="725993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86" name="Line">
            <a:extLst>
              <a:ext uri="{FF2B5EF4-FFF2-40B4-BE49-F238E27FC236}">
                <a16:creationId xmlns:a16="http://schemas.microsoft.com/office/drawing/2014/main" id="{B3F26ADA-0216-40AB-A260-ADE758532125}"/>
              </a:ext>
            </a:extLst>
          </p:cNvPr>
          <p:cNvSpPr/>
          <p:nvPr userDrawn="1"/>
        </p:nvSpPr>
        <p:spPr>
          <a:xfrm>
            <a:off x="8205805" y="3554922"/>
            <a:ext cx="3613925" cy="0"/>
          </a:xfrm>
          <a:prstGeom prst="line">
            <a:avLst/>
          </a:prstGeom>
          <a:noFill/>
          <a:ln w="3175" cap="flat">
            <a:solidFill>
              <a:schemeClr val="accent5">
                <a:lumMod val="40000"/>
                <a:lumOff val="60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600" b="0">
              <a:solidFill>
                <a:srgbClr val="FFFFFF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F006DE3-7EA5-43D8-86DE-5EB1CD78D8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1"/>
            <a:ext cx="3599780" cy="2612539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E1579944-A330-CA4A-95C7-CD904E42202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5600" y="828675"/>
            <a:ext cx="3600000" cy="2400296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218800" y="828675"/>
            <a:ext cx="3600000" cy="2400296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4305600" y="3661200"/>
            <a:ext cx="3600000" cy="2400296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218800" y="3661200"/>
            <a:ext cx="3600000" cy="2400296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360362" y="3660652"/>
            <a:ext cx="3600000" cy="2400300"/>
          </a:xfrm>
        </p:spPr>
        <p:txBody>
          <a:bodyPr/>
          <a:lstStyle>
            <a:lvl1pPr>
              <a:defRPr sz="1300" b="1">
                <a:solidFill>
                  <a:schemeClr val="bg1"/>
                </a:solidFill>
              </a:defRPr>
            </a:lvl1pPr>
            <a:lvl2pPr marL="541338" indent="-179388">
              <a:spcBef>
                <a:spcPts val="500"/>
              </a:spcBef>
              <a:defRPr sz="1000">
                <a:solidFill>
                  <a:schemeClr val="bg1"/>
                </a:solidFill>
              </a:defRPr>
            </a:lvl2pPr>
            <a:lvl3pPr marL="896938" indent="-228600">
              <a:defRPr sz="1000">
                <a:solidFill>
                  <a:schemeClr val="bg1"/>
                </a:solidFill>
              </a:defRPr>
            </a:lvl3pPr>
            <a:lvl4pPr marL="1252538" indent="-228600">
              <a:defRPr sz="1000">
                <a:solidFill>
                  <a:schemeClr val="bg1"/>
                </a:solidFill>
              </a:defRPr>
            </a:lvl4pPr>
            <a:lvl5pPr marL="1616075" indent="-228600"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3902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4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9" y="-1"/>
            <a:ext cx="4253449" cy="3429825"/>
          </a:xfrm>
        </p:spPr>
        <p:txBody>
          <a:bodyPr/>
          <a:lstStyle/>
          <a:p>
            <a:endParaRPr lang="en-US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9F80BB54-8F3B-4129-AE70-E6E10155519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61847" y="-1"/>
            <a:ext cx="4242816" cy="3429825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BEF7F0DE-B24D-459B-862A-E2EAE641298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961848" y="3431540"/>
            <a:ext cx="4240786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ADC141A7-AC24-4EE7-AF4F-53CA865A375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708400" y="3431540"/>
            <a:ext cx="425196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B74BD611-4273-432C-9CD8-FEDE5EBC4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13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328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3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F3BAC83-53A1-483E-9516-F04E8D510F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DCF8DF7E-DEC7-457E-B1A2-57CFA672A07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57085" y="-1"/>
            <a:ext cx="4242816" cy="6858001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4C76A27F-2C54-444C-92BC-BB92DEA6710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9" y="-1"/>
            <a:ext cx="4253449" cy="3429825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72B89EC8-D45D-4545-A5DE-6C3270C19F3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708400" y="3431540"/>
            <a:ext cx="425520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74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8398" y="-1"/>
            <a:ext cx="8483601" cy="3429001"/>
          </a:xfr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CF785B04-240F-4618-A4BD-79FCF17E01A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708398" y="3436218"/>
            <a:ext cx="8483601" cy="3429001"/>
          </a:xfr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7AE4232-F8A3-453E-88AC-10F883AF89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6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1 Ima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343400" y="-1"/>
            <a:ext cx="7848600" cy="6858001"/>
          </a:xfr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F4CB0A9-6E6E-4B24-AA48-499124409E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799" y="1958400"/>
            <a:ext cx="3624097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3819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1 Video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56A7AACB-6246-4CC1-AF3F-EEAD3A98DFD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06368" y="-1"/>
            <a:ext cx="8485632" cy="6858001"/>
          </a:xfr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88521B0-328B-49D7-A5C2-2C3BB30DB3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068107" cy="1197850"/>
          </a:xfrm>
        </p:spPr>
        <p:txBody>
          <a:bodyPr wrap="square" anchor="t" anchorCtr="0">
            <a:no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52800" y="1958400"/>
            <a:ext cx="3067732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9282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36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 - Blank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54B4091-3272-4F78-B1BB-51B9B02415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425" y="616432"/>
            <a:ext cx="3624472" cy="1197850"/>
          </a:xfrm>
        </p:spPr>
        <p:txBody>
          <a:bodyPr wrap="square" anchor="t" anchorCtr="0">
            <a:normAutofit/>
          </a:bodyPr>
          <a:lstStyle>
            <a:lvl1pPr>
              <a:lnSpc>
                <a:spcPct val="120000"/>
              </a:lnSpc>
              <a:spcBef>
                <a:spcPts val="1200"/>
              </a:spcBef>
              <a:defRPr lang="en-US" sz="3000" b="1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8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/>
              <a:t>Slide title (keep it short)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B13B957-0627-B040-8F33-2CBD27E852E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4724400" y="6227400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352800" y="1958400"/>
            <a:ext cx="3600450" cy="40909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649287" indent="-285750">
              <a:spcBef>
                <a:spcPts val="500"/>
              </a:spcBef>
              <a:def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5350" indent="-228600">
              <a:defRPr>
                <a:solidFill>
                  <a:schemeClr val="bg1"/>
                </a:solidFill>
              </a:defRPr>
            </a:lvl3pPr>
            <a:lvl4pPr marL="1257300" indent="-228600">
              <a:tabLst/>
              <a:defRPr>
                <a:solidFill>
                  <a:schemeClr val="bg1"/>
                </a:solidFill>
              </a:defRPr>
            </a:lvl4pPr>
            <a:lvl5pPr marL="1616075" indent="-2286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66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712">
          <p15:clr>
            <a:srgbClr val="FBAE40"/>
          </p15:clr>
        </p15:guide>
        <p15:guide id="2" pos="5172">
          <p15:clr>
            <a:srgbClr val="FBAE40"/>
          </p15:clr>
        </p15:guide>
        <p15:guide id="3" orient="horz" pos="45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26" Type="http://schemas.openxmlformats.org/officeDocument/2006/relationships/slideLayout" Target="../slideLayouts/slideLayout64.xml"/><Relationship Id="rId39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59.xml"/><Relationship Id="rId34" Type="http://schemas.openxmlformats.org/officeDocument/2006/relationships/slideLayout" Target="../slideLayouts/slideLayout72.xml"/><Relationship Id="rId42" Type="http://schemas.openxmlformats.org/officeDocument/2006/relationships/slideLayout" Target="../slideLayouts/slideLayout80.xml"/><Relationship Id="rId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9" Type="http://schemas.openxmlformats.org/officeDocument/2006/relationships/slideLayout" Target="../slideLayouts/slideLayout67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24" Type="http://schemas.openxmlformats.org/officeDocument/2006/relationships/slideLayout" Target="../slideLayouts/slideLayout62.xml"/><Relationship Id="rId32" Type="http://schemas.openxmlformats.org/officeDocument/2006/relationships/slideLayout" Target="../slideLayouts/slideLayout70.xml"/><Relationship Id="rId37" Type="http://schemas.openxmlformats.org/officeDocument/2006/relationships/slideLayout" Target="../slideLayouts/slideLayout75.xml"/><Relationship Id="rId40" Type="http://schemas.openxmlformats.org/officeDocument/2006/relationships/slideLayout" Target="../slideLayouts/slideLayout78.xml"/><Relationship Id="rId45" Type="http://schemas.openxmlformats.org/officeDocument/2006/relationships/theme" Target="../theme/theme2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61.xml"/><Relationship Id="rId28" Type="http://schemas.openxmlformats.org/officeDocument/2006/relationships/slideLayout" Target="../slideLayouts/slideLayout66.xml"/><Relationship Id="rId36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31" Type="http://schemas.openxmlformats.org/officeDocument/2006/relationships/slideLayout" Target="../slideLayouts/slideLayout69.xml"/><Relationship Id="rId44" Type="http://schemas.openxmlformats.org/officeDocument/2006/relationships/slideLayout" Target="../slideLayouts/slideLayout82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60.xml"/><Relationship Id="rId27" Type="http://schemas.openxmlformats.org/officeDocument/2006/relationships/slideLayout" Target="../slideLayouts/slideLayout65.xml"/><Relationship Id="rId30" Type="http://schemas.openxmlformats.org/officeDocument/2006/relationships/slideLayout" Target="../slideLayouts/slideLayout68.xml"/><Relationship Id="rId35" Type="http://schemas.openxmlformats.org/officeDocument/2006/relationships/slideLayout" Target="../slideLayouts/slideLayout73.xml"/><Relationship Id="rId43" Type="http://schemas.openxmlformats.org/officeDocument/2006/relationships/slideLayout" Target="../slideLayouts/slideLayout81.xml"/><Relationship Id="rId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5" Type="http://schemas.openxmlformats.org/officeDocument/2006/relationships/slideLayout" Target="../slideLayouts/slideLayout63.xml"/><Relationship Id="rId33" Type="http://schemas.openxmlformats.org/officeDocument/2006/relationships/slideLayout" Target="../slideLayouts/slideLayout71.xml"/><Relationship Id="rId38" Type="http://schemas.openxmlformats.org/officeDocument/2006/relationships/slideLayout" Target="../slideLayouts/slideLayout76.xml"/><Relationship Id="rId46" Type="http://schemas.openxmlformats.org/officeDocument/2006/relationships/image" Target="../media/image1.png"/><Relationship Id="rId20" Type="http://schemas.openxmlformats.org/officeDocument/2006/relationships/slideLayout" Target="../slideLayouts/slideLayout58.xml"/><Relationship Id="rId41" Type="http://schemas.openxmlformats.org/officeDocument/2006/relationships/slideLayout" Target="../slideLayouts/slideLayout79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95.xml"/><Relationship Id="rId18" Type="http://schemas.openxmlformats.org/officeDocument/2006/relationships/slideLayout" Target="../slideLayouts/slideLayout100.xml"/><Relationship Id="rId26" Type="http://schemas.openxmlformats.org/officeDocument/2006/relationships/slideLayout" Target="../slideLayouts/slideLayout108.xml"/><Relationship Id="rId39" Type="http://schemas.openxmlformats.org/officeDocument/2006/relationships/theme" Target="../theme/theme3.xml"/><Relationship Id="rId21" Type="http://schemas.openxmlformats.org/officeDocument/2006/relationships/slideLayout" Target="../slideLayouts/slideLayout103.xml"/><Relationship Id="rId34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89.xml"/><Relationship Id="rId12" Type="http://schemas.openxmlformats.org/officeDocument/2006/relationships/slideLayout" Target="../slideLayouts/slideLayout94.xml"/><Relationship Id="rId17" Type="http://schemas.openxmlformats.org/officeDocument/2006/relationships/slideLayout" Target="../slideLayouts/slideLayout99.xml"/><Relationship Id="rId25" Type="http://schemas.openxmlformats.org/officeDocument/2006/relationships/slideLayout" Target="../slideLayouts/slideLayout107.xml"/><Relationship Id="rId33" Type="http://schemas.openxmlformats.org/officeDocument/2006/relationships/slideLayout" Target="../slideLayouts/slideLayout115.xml"/><Relationship Id="rId38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98.xml"/><Relationship Id="rId20" Type="http://schemas.openxmlformats.org/officeDocument/2006/relationships/slideLayout" Target="../slideLayouts/slideLayout102.xml"/><Relationship Id="rId29" Type="http://schemas.openxmlformats.org/officeDocument/2006/relationships/slideLayout" Target="../slideLayouts/slideLayout111.xml"/><Relationship Id="rId1" Type="http://schemas.openxmlformats.org/officeDocument/2006/relationships/slideLayout" Target="../slideLayouts/slideLayout83.xml"/><Relationship Id="rId6" Type="http://schemas.openxmlformats.org/officeDocument/2006/relationships/slideLayout" Target="../slideLayouts/slideLayout88.xml"/><Relationship Id="rId11" Type="http://schemas.openxmlformats.org/officeDocument/2006/relationships/slideLayout" Target="../slideLayouts/slideLayout93.xml"/><Relationship Id="rId24" Type="http://schemas.openxmlformats.org/officeDocument/2006/relationships/slideLayout" Target="../slideLayouts/slideLayout106.xml"/><Relationship Id="rId32" Type="http://schemas.openxmlformats.org/officeDocument/2006/relationships/slideLayout" Target="../slideLayouts/slideLayout114.xml"/><Relationship Id="rId37" Type="http://schemas.openxmlformats.org/officeDocument/2006/relationships/slideLayout" Target="../slideLayouts/slideLayout119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87.xml"/><Relationship Id="rId15" Type="http://schemas.openxmlformats.org/officeDocument/2006/relationships/slideLayout" Target="../slideLayouts/slideLayout97.xml"/><Relationship Id="rId23" Type="http://schemas.openxmlformats.org/officeDocument/2006/relationships/slideLayout" Target="../slideLayouts/slideLayout105.xml"/><Relationship Id="rId28" Type="http://schemas.openxmlformats.org/officeDocument/2006/relationships/slideLayout" Target="../slideLayouts/slideLayout110.xml"/><Relationship Id="rId36" Type="http://schemas.openxmlformats.org/officeDocument/2006/relationships/slideLayout" Target="../slideLayouts/slideLayout118.xml"/><Relationship Id="rId10" Type="http://schemas.openxmlformats.org/officeDocument/2006/relationships/slideLayout" Target="../slideLayouts/slideLayout92.xml"/><Relationship Id="rId19" Type="http://schemas.openxmlformats.org/officeDocument/2006/relationships/slideLayout" Target="../slideLayouts/slideLayout101.xml"/><Relationship Id="rId31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86.xml"/><Relationship Id="rId9" Type="http://schemas.openxmlformats.org/officeDocument/2006/relationships/slideLayout" Target="../slideLayouts/slideLayout91.xml"/><Relationship Id="rId14" Type="http://schemas.openxmlformats.org/officeDocument/2006/relationships/slideLayout" Target="../slideLayouts/slideLayout96.xml"/><Relationship Id="rId22" Type="http://schemas.openxmlformats.org/officeDocument/2006/relationships/slideLayout" Target="../slideLayouts/slideLayout104.xml"/><Relationship Id="rId27" Type="http://schemas.openxmlformats.org/officeDocument/2006/relationships/slideLayout" Target="../slideLayouts/slideLayout109.xml"/><Relationship Id="rId30" Type="http://schemas.openxmlformats.org/officeDocument/2006/relationships/slideLayout" Target="../slideLayouts/slideLayout112.xml"/><Relationship Id="rId35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90.xml"/><Relationship Id="rId3" Type="http://schemas.openxmlformats.org/officeDocument/2006/relationships/slideLayout" Target="../slideLayouts/slideLayout85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3.xml"/><Relationship Id="rId18" Type="http://schemas.openxmlformats.org/officeDocument/2006/relationships/slideLayout" Target="../slideLayouts/slideLayout138.xml"/><Relationship Id="rId26" Type="http://schemas.openxmlformats.org/officeDocument/2006/relationships/slideLayout" Target="../slideLayouts/slideLayout146.xml"/><Relationship Id="rId39" Type="http://schemas.openxmlformats.org/officeDocument/2006/relationships/theme" Target="../theme/theme4.xml"/><Relationship Id="rId21" Type="http://schemas.openxmlformats.org/officeDocument/2006/relationships/slideLayout" Target="../slideLayouts/slideLayout141.xml"/><Relationship Id="rId34" Type="http://schemas.openxmlformats.org/officeDocument/2006/relationships/slideLayout" Target="../slideLayouts/slideLayout154.xml"/><Relationship Id="rId7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32.xml"/><Relationship Id="rId17" Type="http://schemas.openxmlformats.org/officeDocument/2006/relationships/slideLayout" Target="../slideLayouts/slideLayout137.xml"/><Relationship Id="rId25" Type="http://schemas.openxmlformats.org/officeDocument/2006/relationships/slideLayout" Target="../slideLayouts/slideLayout145.xml"/><Relationship Id="rId33" Type="http://schemas.openxmlformats.org/officeDocument/2006/relationships/slideLayout" Target="../slideLayouts/slideLayout153.xml"/><Relationship Id="rId38" Type="http://schemas.openxmlformats.org/officeDocument/2006/relationships/slideLayout" Target="../slideLayouts/slideLayout158.xml"/><Relationship Id="rId2" Type="http://schemas.openxmlformats.org/officeDocument/2006/relationships/slideLayout" Target="../slideLayouts/slideLayout122.xml"/><Relationship Id="rId16" Type="http://schemas.openxmlformats.org/officeDocument/2006/relationships/slideLayout" Target="../slideLayouts/slideLayout136.xml"/><Relationship Id="rId20" Type="http://schemas.openxmlformats.org/officeDocument/2006/relationships/slideLayout" Target="../slideLayouts/slideLayout140.xml"/><Relationship Id="rId29" Type="http://schemas.openxmlformats.org/officeDocument/2006/relationships/slideLayout" Target="../slideLayouts/slideLayout149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31.xml"/><Relationship Id="rId24" Type="http://schemas.openxmlformats.org/officeDocument/2006/relationships/slideLayout" Target="../slideLayouts/slideLayout144.xml"/><Relationship Id="rId32" Type="http://schemas.openxmlformats.org/officeDocument/2006/relationships/slideLayout" Target="../slideLayouts/slideLayout152.xml"/><Relationship Id="rId37" Type="http://schemas.openxmlformats.org/officeDocument/2006/relationships/slideLayout" Target="../slideLayouts/slideLayout15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125.xml"/><Relationship Id="rId15" Type="http://schemas.openxmlformats.org/officeDocument/2006/relationships/slideLayout" Target="../slideLayouts/slideLayout135.xml"/><Relationship Id="rId23" Type="http://schemas.openxmlformats.org/officeDocument/2006/relationships/slideLayout" Target="../slideLayouts/slideLayout143.xml"/><Relationship Id="rId28" Type="http://schemas.openxmlformats.org/officeDocument/2006/relationships/slideLayout" Target="../slideLayouts/slideLayout148.xml"/><Relationship Id="rId36" Type="http://schemas.openxmlformats.org/officeDocument/2006/relationships/slideLayout" Target="../slideLayouts/slideLayout156.xml"/><Relationship Id="rId10" Type="http://schemas.openxmlformats.org/officeDocument/2006/relationships/slideLayout" Target="../slideLayouts/slideLayout130.xml"/><Relationship Id="rId19" Type="http://schemas.openxmlformats.org/officeDocument/2006/relationships/slideLayout" Target="../slideLayouts/slideLayout139.xml"/><Relationship Id="rId31" Type="http://schemas.openxmlformats.org/officeDocument/2006/relationships/slideLayout" Target="../slideLayouts/slideLayout151.xml"/><Relationship Id="rId4" Type="http://schemas.openxmlformats.org/officeDocument/2006/relationships/slideLayout" Target="../slideLayouts/slideLayout124.xml"/><Relationship Id="rId9" Type="http://schemas.openxmlformats.org/officeDocument/2006/relationships/slideLayout" Target="../slideLayouts/slideLayout129.xml"/><Relationship Id="rId14" Type="http://schemas.openxmlformats.org/officeDocument/2006/relationships/slideLayout" Target="../slideLayouts/slideLayout134.xml"/><Relationship Id="rId22" Type="http://schemas.openxmlformats.org/officeDocument/2006/relationships/slideLayout" Target="../slideLayouts/slideLayout142.xml"/><Relationship Id="rId27" Type="http://schemas.openxmlformats.org/officeDocument/2006/relationships/slideLayout" Target="../slideLayouts/slideLayout147.xml"/><Relationship Id="rId30" Type="http://schemas.openxmlformats.org/officeDocument/2006/relationships/slideLayout" Target="../slideLayouts/slideLayout150.xml"/><Relationship Id="rId35" Type="http://schemas.openxmlformats.org/officeDocument/2006/relationships/slideLayout" Target="../slideLayouts/slideLayout155.xml"/><Relationship Id="rId8" Type="http://schemas.openxmlformats.org/officeDocument/2006/relationships/slideLayout" Target="../slideLayouts/slideLayout128.xml"/><Relationship Id="rId3" Type="http://schemas.openxmlformats.org/officeDocument/2006/relationships/slideLayout" Target="../slideLayouts/slideLayout123.xml"/></Relationships>
</file>

<file path=ppt/slideMasters/_rels/slideMaster5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71.xml"/><Relationship Id="rId18" Type="http://schemas.openxmlformats.org/officeDocument/2006/relationships/slideLayout" Target="../slideLayouts/slideLayout176.xml"/><Relationship Id="rId26" Type="http://schemas.openxmlformats.org/officeDocument/2006/relationships/slideLayout" Target="../slideLayouts/slideLayout184.xml"/><Relationship Id="rId39" Type="http://schemas.openxmlformats.org/officeDocument/2006/relationships/theme" Target="../theme/theme5.xml"/><Relationship Id="rId21" Type="http://schemas.openxmlformats.org/officeDocument/2006/relationships/slideLayout" Target="../slideLayouts/slideLayout179.xml"/><Relationship Id="rId34" Type="http://schemas.openxmlformats.org/officeDocument/2006/relationships/slideLayout" Target="../slideLayouts/slideLayout192.xml"/><Relationship Id="rId7" Type="http://schemas.openxmlformats.org/officeDocument/2006/relationships/slideLayout" Target="../slideLayouts/slideLayout165.xml"/><Relationship Id="rId12" Type="http://schemas.openxmlformats.org/officeDocument/2006/relationships/slideLayout" Target="../slideLayouts/slideLayout170.xml"/><Relationship Id="rId17" Type="http://schemas.openxmlformats.org/officeDocument/2006/relationships/slideLayout" Target="../slideLayouts/slideLayout175.xml"/><Relationship Id="rId25" Type="http://schemas.openxmlformats.org/officeDocument/2006/relationships/slideLayout" Target="../slideLayouts/slideLayout183.xml"/><Relationship Id="rId33" Type="http://schemas.openxmlformats.org/officeDocument/2006/relationships/slideLayout" Target="../slideLayouts/slideLayout191.xml"/><Relationship Id="rId38" Type="http://schemas.openxmlformats.org/officeDocument/2006/relationships/slideLayout" Target="../slideLayouts/slideLayout196.xml"/><Relationship Id="rId2" Type="http://schemas.openxmlformats.org/officeDocument/2006/relationships/slideLayout" Target="../slideLayouts/slideLayout160.xml"/><Relationship Id="rId16" Type="http://schemas.openxmlformats.org/officeDocument/2006/relationships/slideLayout" Target="../slideLayouts/slideLayout174.xml"/><Relationship Id="rId20" Type="http://schemas.openxmlformats.org/officeDocument/2006/relationships/slideLayout" Target="../slideLayouts/slideLayout178.xml"/><Relationship Id="rId29" Type="http://schemas.openxmlformats.org/officeDocument/2006/relationships/slideLayout" Target="../slideLayouts/slideLayout187.xml"/><Relationship Id="rId1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4.xml"/><Relationship Id="rId11" Type="http://schemas.openxmlformats.org/officeDocument/2006/relationships/slideLayout" Target="../slideLayouts/slideLayout169.xml"/><Relationship Id="rId24" Type="http://schemas.openxmlformats.org/officeDocument/2006/relationships/slideLayout" Target="../slideLayouts/slideLayout182.xml"/><Relationship Id="rId32" Type="http://schemas.openxmlformats.org/officeDocument/2006/relationships/slideLayout" Target="../slideLayouts/slideLayout190.xml"/><Relationship Id="rId37" Type="http://schemas.openxmlformats.org/officeDocument/2006/relationships/slideLayout" Target="../slideLayouts/slideLayout195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163.xml"/><Relationship Id="rId15" Type="http://schemas.openxmlformats.org/officeDocument/2006/relationships/slideLayout" Target="../slideLayouts/slideLayout173.xml"/><Relationship Id="rId23" Type="http://schemas.openxmlformats.org/officeDocument/2006/relationships/slideLayout" Target="../slideLayouts/slideLayout181.xml"/><Relationship Id="rId28" Type="http://schemas.openxmlformats.org/officeDocument/2006/relationships/slideLayout" Target="../slideLayouts/slideLayout186.xml"/><Relationship Id="rId36" Type="http://schemas.openxmlformats.org/officeDocument/2006/relationships/slideLayout" Target="../slideLayouts/slideLayout194.xml"/><Relationship Id="rId10" Type="http://schemas.openxmlformats.org/officeDocument/2006/relationships/slideLayout" Target="../slideLayouts/slideLayout168.xml"/><Relationship Id="rId19" Type="http://schemas.openxmlformats.org/officeDocument/2006/relationships/slideLayout" Target="../slideLayouts/slideLayout177.xml"/><Relationship Id="rId31" Type="http://schemas.openxmlformats.org/officeDocument/2006/relationships/slideLayout" Target="../slideLayouts/slideLayout189.xml"/><Relationship Id="rId4" Type="http://schemas.openxmlformats.org/officeDocument/2006/relationships/slideLayout" Target="../slideLayouts/slideLayout162.xml"/><Relationship Id="rId9" Type="http://schemas.openxmlformats.org/officeDocument/2006/relationships/slideLayout" Target="../slideLayouts/slideLayout167.xml"/><Relationship Id="rId14" Type="http://schemas.openxmlformats.org/officeDocument/2006/relationships/slideLayout" Target="../slideLayouts/slideLayout172.xml"/><Relationship Id="rId22" Type="http://schemas.openxmlformats.org/officeDocument/2006/relationships/slideLayout" Target="../slideLayouts/slideLayout180.xml"/><Relationship Id="rId27" Type="http://schemas.openxmlformats.org/officeDocument/2006/relationships/slideLayout" Target="../slideLayouts/slideLayout185.xml"/><Relationship Id="rId30" Type="http://schemas.openxmlformats.org/officeDocument/2006/relationships/slideLayout" Target="../slideLayouts/slideLayout188.xml"/><Relationship Id="rId35" Type="http://schemas.openxmlformats.org/officeDocument/2006/relationships/slideLayout" Target="../slideLayouts/slideLayout193.xml"/><Relationship Id="rId8" Type="http://schemas.openxmlformats.org/officeDocument/2006/relationships/slideLayout" Target="../slideLayouts/slideLayout166.xml"/><Relationship Id="rId3" Type="http://schemas.openxmlformats.org/officeDocument/2006/relationships/slideLayout" Target="../slideLayouts/slideLayout1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AE0CE-C20A-654D-A555-57C09CED0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53940" cy="36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72CFA-87A2-E548-B799-EAD535221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079998"/>
            <a:ext cx="11453941" cy="49779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8FA257-6FFE-0445-8030-9700D3AED296}"/>
              </a:ext>
            </a:extLst>
          </p:cNvPr>
          <p:cNvSpPr/>
          <p:nvPr userDrawn="1"/>
        </p:nvSpPr>
        <p:spPr>
          <a:xfrm>
            <a:off x="360000" y="6348408"/>
            <a:ext cx="1819409" cy="12311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800">
                <a:solidFill>
                  <a:schemeClr val="accent5"/>
                </a:solidFill>
              </a:rPr>
              <a:t>Confidential © 2020 Persistent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BF0D0-D8E3-A648-9C65-EFEBAD4CB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2274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lang="en-US" sz="800" kern="1200" smtClean="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B17EBF-444B-634F-B43D-2AC30F0FC434}"/>
              </a:ext>
            </a:extLst>
          </p:cNvPr>
          <p:cNvPicPr>
            <a:picLocks noChangeAspect="1"/>
          </p:cNvPicPr>
          <p:nvPr userDrawn="1"/>
        </p:nvPicPr>
        <p:blipFill>
          <a:blip r:embed="rId40"/>
          <a:stretch>
            <a:fillRect/>
          </a:stretch>
        </p:blipFill>
        <p:spPr>
          <a:xfrm>
            <a:off x="11432396" y="6229962"/>
            <a:ext cx="3913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26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674" r:id="rId2"/>
    <p:sldLayoutId id="2147483833" r:id="rId3"/>
    <p:sldLayoutId id="2147483650" r:id="rId4"/>
    <p:sldLayoutId id="2147483652" r:id="rId5"/>
    <p:sldLayoutId id="2147483690" r:id="rId6"/>
    <p:sldLayoutId id="2147483691" r:id="rId7"/>
    <p:sldLayoutId id="2147483785" r:id="rId8"/>
    <p:sldLayoutId id="2147483782" r:id="rId9"/>
    <p:sldLayoutId id="2147483783" r:id="rId10"/>
    <p:sldLayoutId id="2147483784" r:id="rId11"/>
    <p:sldLayoutId id="2147483843" r:id="rId12"/>
    <p:sldLayoutId id="2147483662" r:id="rId13"/>
    <p:sldLayoutId id="2147483677" r:id="rId14"/>
    <p:sldLayoutId id="2147483687" r:id="rId15"/>
    <p:sldLayoutId id="2147483840" r:id="rId16"/>
    <p:sldLayoutId id="2147483891" r:id="rId17"/>
    <p:sldLayoutId id="2147483841" r:id="rId18"/>
    <p:sldLayoutId id="2147483842" r:id="rId19"/>
    <p:sldLayoutId id="2147483684" r:id="rId20"/>
    <p:sldLayoutId id="2147483685" r:id="rId21"/>
    <p:sldLayoutId id="2147483686" r:id="rId22"/>
    <p:sldLayoutId id="2147483654" r:id="rId23"/>
    <p:sldLayoutId id="2147483834" r:id="rId24"/>
    <p:sldLayoutId id="2147483889" r:id="rId25"/>
    <p:sldLayoutId id="2147483693" r:id="rId26"/>
    <p:sldLayoutId id="2147483759" r:id="rId27"/>
    <p:sldLayoutId id="2147483737" r:id="rId28"/>
    <p:sldLayoutId id="2147483758" r:id="rId29"/>
    <p:sldLayoutId id="2147483757" r:id="rId30"/>
    <p:sldLayoutId id="2147483745" r:id="rId31"/>
    <p:sldLayoutId id="2147483742" r:id="rId32"/>
    <p:sldLayoutId id="2147483743" r:id="rId33"/>
    <p:sldLayoutId id="2147483741" r:id="rId34"/>
    <p:sldLayoutId id="2147483740" r:id="rId35"/>
    <p:sldLayoutId id="2147483792" r:id="rId36"/>
    <p:sldLayoutId id="2147483793" r:id="rId37"/>
    <p:sldLayoutId id="2147483721" r:id="rId3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49287" indent="-285750" algn="l" defTabSz="9144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System Font Regular"/>
        <a:buChar char="-"/>
        <a:defRPr lang="en-US" sz="1600" kern="1200" baseline="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7446" userDrawn="1">
          <p15:clr>
            <a:srgbClr val="F26B43"/>
          </p15:clr>
        </p15:guide>
        <p15:guide id="3" pos="222" userDrawn="1">
          <p15:clr>
            <a:srgbClr val="F26B43"/>
          </p15:clr>
        </p15:guide>
        <p15:guide id="4" orient="horz" pos="676" userDrawn="1">
          <p15:clr>
            <a:srgbClr val="F26B43"/>
          </p15:clr>
        </p15:guide>
        <p15:guide id="5" pos="3833" userDrawn="1">
          <p15:clr>
            <a:srgbClr val="F26B43"/>
          </p15:clr>
        </p15:guide>
        <p15:guide id="7" orient="horz" pos="3816" userDrawn="1">
          <p15:clr>
            <a:srgbClr val="F26B43"/>
          </p15:clr>
        </p15:guide>
        <p15:guide id="8" orient="horz" pos="454" userDrawn="1">
          <p15:clr>
            <a:srgbClr val="F26B43"/>
          </p15:clr>
        </p15:guide>
        <p15:guide id="9" orient="horz" pos="22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AE0CE-C20A-654D-A555-57C09CED0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53940" cy="36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72CFA-87A2-E548-B799-EAD535221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079998"/>
            <a:ext cx="11453941" cy="49779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8FA257-6FFE-0445-8030-9700D3AED296}"/>
              </a:ext>
            </a:extLst>
          </p:cNvPr>
          <p:cNvSpPr/>
          <p:nvPr userDrawn="1"/>
        </p:nvSpPr>
        <p:spPr>
          <a:xfrm>
            <a:off x="360000" y="6348408"/>
            <a:ext cx="1819409" cy="12311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800">
                <a:solidFill>
                  <a:schemeClr val="accent5"/>
                </a:solidFill>
              </a:rPr>
              <a:t>Confidential © 2020 Persistent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BF0D0-D8E3-A648-9C65-EFEBAD4CB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2274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lang="en-US" sz="800" kern="1200" smtClean="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B17EBF-444B-634F-B43D-2AC30F0FC434}"/>
              </a:ext>
            </a:extLst>
          </p:cNvPr>
          <p:cNvPicPr>
            <a:picLocks noChangeAspect="1"/>
          </p:cNvPicPr>
          <p:nvPr userDrawn="1"/>
        </p:nvPicPr>
        <p:blipFill>
          <a:blip r:embed="rId46"/>
          <a:stretch>
            <a:fillRect/>
          </a:stretch>
        </p:blipFill>
        <p:spPr>
          <a:xfrm>
            <a:off x="11432396" y="6229962"/>
            <a:ext cx="3913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586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  <p:sldLayoutId id="2147483856" r:id="rId12"/>
    <p:sldLayoutId id="2147483888" r:id="rId13"/>
    <p:sldLayoutId id="2147483865" r:id="rId14"/>
    <p:sldLayoutId id="2147483866" r:id="rId15"/>
    <p:sldLayoutId id="2147483892" r:id="rId16"/>
    <p:sldLayoutId id="2147483858" r:id="rId17"/>
    <p:sldLayoutId id="2147483859" r:id="rId18"/>
    <p:sldLayoutId id="2147483860" r:id="rId19"/>
    <p:sldLayoutId id="2147483861" r:id="rId20"/>
    <p:sldLayoutId id="2147483862" r:id="rId21"/>
    <p:sldLayoutId id="2147483863" r:id="rId22"/>
    <p:sldLayoutId id="2147483864" r:id="rId23"/>
    <p:sldLayoutId id="2147483890" r:id="rId24"/>
    <p:sldLayoutId id="2147483867" r:id="rId25"/>
    <p:sldLayoutId id="2147483871" r:id="rId26"/>
    <p:sldLayoutId id="2147483872" r:id="rId27"/>
    <p:sldLayoutId id="2147483873" r:id="rId28"/>
    <p:sldLayoutId id="2147483874" r:id="rId29"/>
    <p:sldLayoutId id="2147483875" r:id="rId30"/>
    <p:sldLayoutId id="2147483877" r:id="rId31"/>
    <p:sldLayoutId id="2147483878" r:id="rId32"/>
    <p:sldLayoutId id="2147483879" r:id="rId33"/>
    <p:sldLayoutId id="2147483880" r:id="rId34"/>
    <p:sldLayoutId id="2147483881" r:id="rId35"/>
    <p:sldLayoutId id="2147483868" r:id="rId36"/>
    <p:sldLayoutId id="2147483869" r:id="rId37"/>
    <p:sldLayoutId id="2147483882" r:id="rId38"/>
    <p:sldLayoutId id="2147483883" r:id="rId39"/>
    <p:sldLayoutId id="2147483884" r:id="rId40"/>
    <p:sldLayoutId id="2147483885" r:id="rId41"/>
    <p:sldLayoutId id="2147483886" r:id="rId42"/>
    <p:sldLayoutId id="2147483887" r:id="rId43"/>
    <p:sldLayoutId id="2147483870" r:id="rId4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649287" indent="-285750" algn="l" defTabSz="9144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System Font Regular"/>
        <a:buChar char="-"/>
        <a:defRPr lang="en-US" sz="1600" kern="1200" baseline="0" dirty="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446">
          <p15:clr>
            <a:srgbClr val="F26B43"/>
          </p15:clr>
        </p15:guide>
        <p15:guide id="3" pos="222">
          <p15:clr>
            <a:srgbClr val="F26B43"/>
          </p15:clr>
        </p15:guide>
        <p15:guide id="4" orient="horz" pos="676">
          <p15:clr>
            <a:srgbClr val="F26B43"/>
          </p15:clr>
        </p15:guide>
        <p15:guide id="5" pos="3833">
          <p15:clr>
            <a:srgbClr val="F26B43"/>
          </p15:clr>
        </p15:guide>
        <p15:guide id="7" orient="horz" pos="3816">
          <p15:clr>
            <a:srgbClr val="F26B43"/>
          </p15:clr>
        </p15:guide>
        <p15:guide id="8" orient="horz" pos="454">
          <p15:clr>
            <a:srgbClr val="F26B43"/>
          </p15:clr>
        </p15:guide>
        <p15:guide id="9" orient="horz" pos="22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AE0CE-C20A-654D-A555-57C09CED0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53940" cy="36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72CFA-87A2-E548-B799-EAD535221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079998"/>
            <a:ext cx="11453941" cy="49779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8FA257-6FFE-0445-8030-9700D3AED296}"/>
              </a:ext>
            </a:extLst>
          </p:cNvPr>
          <p:cNvSpPr/>
          <p:nvPr userDrawn="1"/>
        </p:nvSpPr>
        <p:spPr>
          <a:xfrm>
            <a:off x="360000" y="6348408"/>
            <a:ext cx="1819409" cy="12311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800">
                <a:solidFill>
                  <a:schemeClr val="accent5"/>
                </a:solidFill>
              </a:rPr>
              <a:t>Confidential © 2020 Persistent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BF0D0-D8E3-A648-9C65-EFEBAD4CB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2274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lang="en-US" sz="800" kern="1200" smtClean="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B17EBF-444B-634F-B43D-2AC30F0FC434}"/>
              </a:ext>
            </a:extLst>
          </p:cNvPr>
          <p:cNvPicPr>
            <a:picLocks noChangeAspect="1"/>
          </p:cNvPicPr>
          <p:nvPr userDrawn="1"/>
        </p:nvPicPr>
        <p:blipFill>
          <a:blip r:embed="rId40"/>
          <a:stretch>
            <a:fillRect/>
          </a:stretch>
        </p:blipFill>
        <p:spPr>
          <a:xfrm>
            <a:off x="11432396" y="6229962"/>
            <a:ext cx="3913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610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  <p:sldLayoutId id="2147483905" r:id="rId12"/>
    <p:sldLayoutId id="2147483906" r:id="rId13"/>
    <p:sldLayoutId id="2147483907" r:id="rId14"/>
    <p:sldLayoutId id="2147483908" r:id="rId15"/>
    <p:sldLayoutId id="2147483909" r:id="rId16"/>
    <p:sldLayoutId id="2147483910" r:id="rId17"/>
    <p:sldLayoutId id="2147483911" r:id="rId18"/>
    <p:sldLayoutId id="2147483912" r:id="rId19"/>
    <p:sldLayoutId id="2147483913" r:id="rId20"/>
    <p:sldLayoutId id="2147483914" r:id="rId21"/>
    <p:sldLayoutId id="2147483915" r:id="rId22"/>
    <p:sldLayoutId id="2147483916" r:id="rId23"/>
    <p:sldLayoutId id="2147483917" r:id="rId24"/>
    <p:sldLayoutId id="2147483918" r:id="rId25"/>
    <p:sldLayoutId id="2147483919" r:id="rId26"/>
    <p:sldLayoutId id="2147483920" r:id="rId27"/>
    <p:sldLayoutId id="2147483921" r:id="rId28"/>
    <p:sldLayoutId id="2147483922" r:id="rId29"/>
    <p:sldLayoutId id="2147483923" r:id="rId30"/>
    <p:sldLayoutId id="2147483924" r:id="rId31"/>
    <p:sldLayoutId id="2147483925" r:id="rId32"/>
    <p:sldLayoutId id="2147483926" r:id="rId33"/>
    <p:sldLayoutId id="2147483927" r:id="rId34"/>
    <p:sldLayoutId id="2147483928" r:id="rId35"/>
    <p:sldLayoutId id="2147483929" r:id="rId36"/>
    <p:sldLayoutId id="2147483930" r:id="rId37"/>
    <p:sldLayoutId id="2147483931" r:id="rId3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649287" indent="-285750" algn="l" defTabSz="9144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System Font Regular"/>
        <a:buChar char="-"/>
        <a:defRPr lang="en-US" sz="1600" kern="1200" baseline="0" dirty="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446">
          <p15:clr>
            <a:srgbClr val="F26B43"/>
          </p15:clr>
        </p15:guide>
        <p15:guide id="3" pos="222">
          <p15:clr>
            <a:srgbClr val="F26B43"/>
          </p15:clr>
        </p15:guide>
        <p15:guide id="4" orient="horz" pos="676">
          <p15:clr>
            <a:srgbClr val="F26B43"/>
          </p15:clr>
        </p15:guide>
        <p15:guide id="5" pos="3833">
          <p15:clr>
            <a:srgbClr val="F26B43"/>
          </p15:clr>
        </p15:guide>
        <p15:guide id="6" orient="horz" pos="3816">
          <p15:clr>
            <a:srgbClr val="F26B43"/>
          </p15:clr>
        </p15:guide>
        <p15:guide id="7" orient="horz" pos="454">
          <p15:clr>
            <a:srgbClr val="F26B43"/>
          </p15:clr>
        </p15:guide>
        <p15:guide id="8" orient="horz" pos="226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AE0CE-C20A-654D-A555-57C09CED0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53940" cy="36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72CFA-87A2-E548-B799-EAD535221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079998"/>
            <a:ext cx="11453941" cy="49779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8FA257-6FFE-0445-8030-9700D3AED296}"/>
              </a:ext>
            </a:extLst>
          </p:cNvPr>
          <p:cNvSpPr/>
          <p:nvPr userDrawn="1"/>
        </p:nvSpPr>
        <p:spPr>
          <a:xfrm>
            <a:off x="360000" y="6348408"/>
            <a:ext cx="1819409" cy="12311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800">
                <a:solidFill>
                  <a:schemeClr val="accent5"/>
                </a:solidFill>
              </a:rPr>
              <a:t>Confidential © 2020 Persistent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BF0D0-D8E3-A648-9C65-EFEBAD4CB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2274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lang="en-US" sz="800" kern="1200" smtClean="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B17EBF-444B-634F-B43D-2AC30F0FC434}"/>
              </a:ext>
            </a:extLst>
          </p:cNvPr>
          <p:cNvPicPr>
            <a:picLocks noChangeAspect="1"/>
          </p:cNvPicPr>
          <p:nvPr userDrawn="1"/>
        </p:nvPicPr>
        <p:blipFill>
          <a:blip r:embed="rId40"/>
          <a:stretch>
            <a:fillRect/>
          </a:stretch>
        </p:blipFill>
        <p:spPr>
          <a:xfrm>
            <a:off x="11432396" y="6229962"/>
            <a:ext cx="3913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564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  <p:sldLayoutId id="2147483944" r:id="rId12"/>
    <p:sldLayoutId id="2147483945" r:id="rId13"/>
    <p:sldLayoutId id="2147483946" r:id="rId14"/>
    <p:sldLayoutId id="2147483947" r:id="rId15"/>
    <p:sldLayoutId id="2147483948" r:id="rId16"/>
    <p:sldLayoutId id="2147483949" r:id="rId17"/>
    <p:sldLayoutId id="2147483950" r:id="rId18"/>
    <p:sldLayoutId id="2147483951" r:id="rId19"/>
    <p:sldLayoutId id="2147483952" r:id="rId20"/>
    <p:sldLayoutId id="2147483953" r:id="rId21"/>
    <p:sldLayoutId id="2147483954" r:id="rId22"/>
    <p:sldLayoutId id="2147483955" r:id="rId23"/>
    <p:sldLayoutId id="2147483956" r:id="rId24"/>
    <p:sldLayoutId id="2147483957" r:id="rId25"/>
    <p:sldLayoutId id="2147483958" r:id="rId26"/>
    <p:sldLayoutId id="2147483959" r:id="rId27"/>
    <p:sldLayoutId id="2147483960" r:id="rId28"/>
    <p:sldLayoutId id="2147483961" r:id="rId29"/>
    <p:sldLayoutId id="2147483962" r:id="rId30"/>
    <p:sldLayoutId id="2147483963" r:id="rId31"/>
    <p:sldLayoutId id="2147483964" r:id="rId32"/>
    <p:sldLayoutId id="2147483965" r:id="rId33"/>
    <p:sldLayoutId id="2147483966" r:id="rId34"/>
    <p:sldLayoutId id="2147483967" r:id="rId35"/>
    <p:sldLayoutId id="2147483968" r:id="rId36"/>
    <p:sldLayoutId id="2147483969" r:id="rId37"/>
    <p:sldLayoutId id="2147483970" r:id="rId3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49287" indent="-285750" algn="l" defTabSz="9144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System Font Regular"/>
        <a:buChar char="-"/>
        <a:defRPr lang="en-US" sz="1600" kern="1200" baseline="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446">
          <p15:clr>
            <a:srgbClr val="F26B43"/>
          </p15:clr>
        </p15:guide>
        <p15:guide id="3" pos="222">
          <p15:clr>
            <a:srgbClr val="F26B43"/>
          </p15:clr>
        </p15:guide>
        <p15:guide id="4" orient="horz" pos="676">
          <p15:clr>
            <a:srgbClr val="F26B43"/>
          </p15:clr>
        </p15:guide>
        <p15:guide id="5" pos="3833">
          <p15:clr>
            <a:srgbClr val="F26B43"/>
          </p15:clr>
        </p15:guide>
        <p15:guide id="7" orient="horz" pos="3816">
          <p15:clr>
            <a:srgbClr val="F26B43"/>
          </p15:clr>
        </p15:guide>
        <p15:guide id="8" orient="horz" pos="454">
          <p15:clr>
            <a:srgbClr val="F26B43"/>
          </p15:clr>
        </p15:guide>
        <p15:guide id="9" orient="horz" pos="226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AE0CE-C20A-654D-A555-57C09CED0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53940" cy="36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72CFA-87A2-E548-B799-EAD535221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079998"/>
            <a:ext cx="11453941" cy="49779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marL="542925" lvl="1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</a:pPr>
            <a:r>
              <a:rPr lang="en-US"/>
              <a:t>Second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8FA257-6FFE-0445-8030-9700D3AED296}"/>
              </a:ext>
            </a:extLst>
          </p:cNvPr>
          <p:cNvSpPr/>
          <p:nvPr userDrawn="1"/>
        </p:nvSpPr>
        <p:spPr>
          <a:xfrm>
            <a:off x="360000" y="6348408"/>
            <a:ext cx="1819409" cy="12311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800">
                <a:solidFill>
                  <a:schemeClr val="accent5"/>
                </a:solidFill>
              </a:rPr>
              <a:t>Confidential © 2020 Persistent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BF0D0-D8E3-A648-9C65-EFEBAD4CB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2274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lang="en-US" sz="800" kern="1200" smtClean="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A0F7689-66CB-EC4F-9B5C-9C3D3ED1F2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B17EBF-444B-634F-B43D-2AC30F0FC434}"/>
              </a:ext>
            </a:extLst>
          </p:cNvPr>
          <p:cNvPicPr>
            <a:picLocks noChangeAspect="1"/>
          </p:cNvPicPr>
          <p:nvPr userDrawn="1"/>
        </p:nvPicPr>
        <p:blipFill>
          <a:blip r:embed="rId40"/>
          <a:stretch>
            <a:fillRect/>
          </a:stretch>
        </p:blipFill>
        <p:spPr>
          <a:xfrm>
            <a:off x="11432396" y="6229962"/>
            <a:ext cx="3913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993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  <p:sldLayoutId id="2147483983" r:id="rId12"/>
    <p:sldLayoutId id="2147483984" r:id="rId13"/>
    <p:sldLayoutId id="2147483985" r:id="rId14"/>
    <p:sldLayoutId id="2147483986" r:id="rId15"/>
    <p:sldLayoutId id="2147483987" r:id="rId16"/>
    <p:sldLayoutId id="2147483988" r:id="rId17"/>
    <p:sldLayoutId id="2147483989" r:id="rId18"/>
    <p:sldLayoutId id="2147483990" r:id="rId19"/>
    <p:sldLayoutId id="2147483991" r:id="rId20"/>
    <p:sldLayoutId id="2147483992" r:id="rId21"/>
    <p:sldLayoutId id="2147483993" r:id="rId22"/>
    <p:sldLayoutId id="2147483994" r:id="rId23"/>
    <p:sldLayoutId id="2147483995" r:id="rId24"/>
    <p:sldLayoutId id="2147483996" r:id="rId25"/>
    <p:sldLayoutId id="2147483997" r:id="rId26"/>
    <p:sldLayoutId id="2147483998" r:id="rId27"/>
    <p:sldLayoutId id="2147483999" r:id="rId28"/>
    <p:sldLayoutId id="2147484000" r:id="rId29"/>
    <p:sldLayoutId id="2147484001" r:id="rId30"/>
    <p:sldLayoutId id="2147484002" r:id="rId31"/>
    <p:sldLayoutId id="2147484003" r:id="rId32"/>
    <p:sldLayoutId id="2147484004" r:id="rId33"/>
    <p:sldLayoutId id="2147484005" r:id="rId34"/>
    <p:sldLayoutId id="2147484006" r:id="rId35"/>
    <p:sldLayoutId id="2147484007" r:id="rId36"/>
    <p:sldLayoutId id="2147484008" r:id="rId37"/>
    <p:sldLayoutId id="2147484009" r:id="rId3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49287" indent="-285750" algn="l" defTabSz="9144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System Font Regular"/>
        <a:buChar char="-"/>
        <a:defRPr lang="en-US" sz="1600" kern="1200" baseline="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446">
          <p15:clr>
            <a:srgbClr val="F26B43"/>
          </p15:clr>
        </p15:guide>
        <p15:guide id="3" pos="222">
          <p15:clr>
            <a:srgbClr val="F26B43"/>
          </p15:clr>
        </p15:guide>
        <p15:guide id="4" orient="horz" pos="676">
          <p15:clr>
            <a:srgbClr val="F26B43"/>
          </p15:clr>
        </p15:guide>
        <p15:guide id="5" pos="3833">
          <p15:clr>
            <a:srgbClr val="F26B43"/>
          </p15:clr>
        </p15:guide>
        <p15:guide id="7" orient="horz" pos="3816">
          <p15:clr>
            <a:srgbClr val="F26B43"/>
          </p15:clr>
        </p15:guide>
        <p15:guide id="8" orient="horz" pos="454">
          <p15:clr>
            <a:srgbClr val="F26B43"/>
          </p15:clr>
        </p15:guide>
        <p15:guide id="9" orient="horz" pos="22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bw-mediatalk.eu/2018/07/generation-r-forming-open-scientists-and-shaping-science-systems/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2104-1684-4D80-8B94-B2AE8C7D6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935" y="3195264"/>
            <a:ext cx="6575461" cy="667820"/>
          </a:xfrm>
        </p:spPr>
        <p:txBody>
          <a:bodyPr/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</a:t>
            </a:r>
            <a:r>
              <a:rPr lang="en-US" sz="4400" dirty="0">
                <a:latin typeface="Times"/>
                <a:cs typeface="Times"/>
              </a:rPr>
              <a:t> Rental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141343-40B9-4DC5-B870-45745A672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934" y="3945277"/>
            <a:ext cx="6034461" cy="390418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Persistent Interactive | Persistent University</a:t>
            </a:r>
          </a:p>
          <a:p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9979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664E-5F0D-4015-941B-DE7A34A613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Got any questions?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E01D66-8BF4-48ED-B663-C32C74B7B3F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227763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88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4C362-636F-4457-9264-1B56532E8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283" y="705057"/>
            <a:ext cx="11453940" cy="360000"/>
          </a:xfrm>
        </p:spPr>
        <p:txBody>
          <a:bodyPr/>
          <a:lstStyle/>
          <a:p>
            <a:r>
              <a:rPr lang="en-US" sz="4000">
                <a:solidFill>
                  <a:schemeClr val="bg1">
                    <a:lumMod val="25000"/>
                  </a:schemeClr>
                </a:solidFill>
                <a:latin typeface="Times"/>
                <a:cs typeface="Arial"/>
              </a:rPr>
              <a:t>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FD8C0-A467-4E93-B359-F78DFE39E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096" y="1367545"/>
            <a:ext cx="3877074" cy="4677655"/>
          </a:xfrm>
        </p:spPr>
        <p:txBody>
          <a:bodyPr vert="horz" lIns="0" tIns="0" rIns="0" bIns="0" rtlCol="0" anchor="t">
            <a:noAutofit/>
          </a:bodyPr>
          <a:lstStyle/>
          <a:p>
            <a:pPr algn="l">
              <a:buFont typeface="Wingdings" panose="05000000000000000000" pitchFamily="2" charset="2"/>
              <a:buChar char="§"/>
            </a:pPr>
            <a:r>
              <a:rPr lang="en-US" sz="2400" b="0" i="0" dirty="0">
                <a:effectLst/>
                <a:latin typeface="Times" panose="02020603050405020304" pitchFamily="18" charset="0"/>
                <a:cs typeface="Times" panose="02020603050405020304" pitchFamily="18" charset="0"/>
              </a:rPr>
              <a:t>Archana </a:t>
            </a:r>
            <a:r>
              <a:rPr lang="en-US" sz="2400" b="0" i="0" dirty="0" err="1">
                <a:effectLst/>
                <a:latin typeface="Times" panose="02020603050405020304" pitchFamily="18" charset="0"/>
                <a:cs typeface="Times" panose="02020603050405020304" pitchFamily="18" charset="0"/>
              </a:rPr>
              <a:t>Ghatigar</a:t>
            </a:r>
            <a:r>
              <a:rPr lang="en-US" sz="2400" b="0" i="0" dirty="0">
                <a:effectLst/>
                <a:latin typeface="Times" panose="02020603050405020304" pitchFamily="18" charset="0"/>
                <a:cs typeface="Times" panose="02020603050405020304" pitchFamily="18" charset="0"/>
              </a:rPr>
              <a:t> (Mentor)</a:t>
            </a:r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dirty="0">
                <a:latin typeface="Times"/>
                <a:cs typeface="Times"/>
              </a:rPr>
              <a:t>Sahil Yadav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dirty="0">
                <a:latin typeface="Times"/>
                <a:cs typeface="Times"/>
              </a:rPr>
              <a:t>Rohit </a:t>
            </a:r>
            <a:r>
              <a:rPr lang="en-US" sz="2400" dirty="0" err="1">
                <a:latin typeface="Times"/>
                <a:cs typeface="Times"/>
              </a:rPr>
              <a:t>Nakwal</a:t>
            </a:r>
            <a:endParaRPr lang="en-US" sz="2400" dirty="0">
              <a:latin typeface="Times"/>
              <a:cs typeface="Times"/>
            </a:endParaRP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dirty="0">
                <a:latin typeface="Times"/>
                <a:cs typeface="Times"/>
              </a:rPr>
              <a:t>Tushar </a:t>
            </a:r>
            <a:r>
              <a:rPr lang="en-US" sz="2400" dirty="0" err="1">
                <a:latin typeface="Times"/>
                <a:cs typeface="Times"/>
              </a:rPr>
              <a:t>Darpe</a:t>
            </a:r>
            <a:endParaRPr lang="en-US" sz="2400" dirty="0">
              <a:latin typeface="Times"/>
              <a:cs typeface="Times"/>
            </a:endParaRP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dirty="0">
                <a:latin typeface="Times"/>
                <a:cs typeface="Times"/>
              </a:rPr>
              <a:t>Simran Yadav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dirty="0">
                <a:latin typeface="Times"/>
                <a:cs typeface="Times"/>
              </a:rPr>
              <a:t>Vishal Chouhan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dirty="0">
                <a:latin typeface="Times"/>
                <a:cs typeface="Times"/>
              </a:rPr>
              <a:t>Savita Choudhary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dirty="0">
                <a:latin typeface="Times"/>
                <a:cs typeface="Times"/>
              </a:rPr>
              <a:t>Sourabh Rai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0A0086-FCDE-4898-A821-675C77192F4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5" name="Picture 5" descr="Icon&#10;&#10;Description automatically generated">
            <a:extLst>
              <a:ext uri="{FF2B5EF4-FFF2-40B4-BE49-F238E27FC236}">
                <a16:creationId xmlns:a16="http://schemas.microsoft.com/office/drawing/2014/main" id="{6777485E-6FD2-4B46-9037-3B823BD3E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701" y="1066827"/>
            <a:ext cx="3835878" cy="2355067"/>
          </a:xfrm>
          <a:prstGeom prst="rect">
            <a:avLst/>
          </a:prstGeom>
        </p:spPr>
      </p:pic>
      <p:pic>
        <p:nvPicPr>
          <p:cNvPr id="7" name="Picture 7" descr="A picture containing toy&#10;&#10;Description automatically generated">
            <a:extLst>
              <a:ext uri="{FF2B5EF4-FFF2-40B4-BE49-F238E27FC236}">
                <a16:creationId xmlns:a16="http://schemas.microsoft.com/office/drawing/2014/main" id="{579AD96E-0CC6-4C1F-8103-84B24A0D3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740" y="3426570"/>
            <a:ext cx="3864633" cy="234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502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7A5269-200F-47A7-94D9-33527EC47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321" y="631166"/>
            <a:ext cx="11453940" cy="548910"/>
          </a:xfrm>
        </p:spPr>
        <p:txBody>
          <a:bodyPr/>
          <a:lstStyle/>
          <a:p>
            <a:r>
              <a:rPr lang="en-US" sz="3600" dirty="0">
                <a:solidFill>
                  <a:schemeClr val="accent1"/>
                </a:solidFill>
                <a:latin typeface="Times"/>
                <a:cs typeface="Times"/>
              </a:rPr>
              <a:t>Why Book Rental Application?</a:t>
            </a:r>
            <a:endParaRPr lang="en-US" sz="3600" b="0" dirty="0">
              <a:solidFill>
                <a:schemeClr val="accent1"/>
              </a:solidFill>
              <a:ea typeface="+mj-lt"/>
              <a:cs typeface="+mj-lt"/>
            </a:endParaRPr>
          </a:p>
          <a:p>
            <a:endParaRPr lang="en-US" sz="3600" dirty="0">
              <a:cs typeface="Arial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2088A6-7D59-4DF1-9684-1EE1C7CC4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512" y="1599854"/>
            <a:ext cx="6292470" cy="4626980"/>
          </a:xfrm>
        </p:spPr>
        <p:txBody>
          <a:bodyPr vert="horz" lIns="0" tIns="0" rIns="0" bIns="0" rtlCol="0" anchor="t"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202124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Digital platform</a:t>
            </a:r>
            <a:r>
              <a:rPr lang="en-US" sz="2400" b="0" i="0" dirty="0">
                <a:solidFill>
                  <a:srgbClr val="202124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 that allows you to rent your favorite books from the comfort of your home at the click of a button. </a:t>
            </a:r>
          </a:p>
          <a:p>
            <a:pPr marL="0" indent="0">
              <a:lnSpc>
                <a:spcPct val="90000"/>
              </a:lnSpc>
              <a:spcBef>
                <a:spcPts val="1000"/>
              </a:spcBef>
              <a:buNone/>
            </a:pPr>
            <a:endParaRPr lang="en-US" sz="2400" b="0" i="0" dirty="0">
              <a:solidFill>
                <a:srgbClr val="202124"/>
              </a:solidFill>
              <a:effectLst/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</a:rPr>
              <a:t>Enable users to discover a wide range of books of their own choice </a:t>
            </a:r>
            <a:r>
              <a:rPr lang="en-US" sz="2400" b="0" i="0" dirty="0">
                <a:solidFill>
                  <a:srgbClr val="202124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</a:rPr>
              <a:t>on the go using the MyBook app. </a:t>
            </a:r>
          </a:p>
          <a:p>
            <a:pPr marL="0" indent="0">
              <a:lnSpc>
                <a:spcPct val="90000"/>
              </a:lnSpc>
              <a:spcBef>
                <a:spcPts val="1000"/>
              </a:spcBef>
              <a:buNone/>
            </a:pPr>
            <a:endParaRPr lang="en-US" sz="2400" b="0" i="0" dirty="0">
              <a:solidFill>
                <a:srgbClr val="202124"/>
              </a:solidFill>
              <a:effectLst/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202124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The idea is to stimulate the working of an actual online library.</a:t>
            </a:r>
          </a:p>
          <a:p>
            <a:pPr marL="314325" lvl="1" indent="0">
              <a:lnSpc>
                <a:spcPct val="90000"/>
              </a:lnSpc>
              <a:spcBef>
                <a:spcPts val="1000"/>
              </a:spcBef>
              <a:buNone/>
            </a:pPr>
            <a:endParaRPr lang="en-US" sz="2400" dirty="0">
              <a:latin typeface="Times"/>
              <a:ea typeface="+mn-lt"/>
              <a:cs typeface="+mn-lt"/>
            </a:endParaRPr>
          </a:p>
          <a:p>
            <a:pPr marL="0" indent="0">
              <a:lnSpc>
                <a:spcPct val="90000"/>
              </a:lnSpc>
              <a:spcBef>
                <a:spcPts val="1000"/>
              </a:spcBef>
              <a:buNone/>
            </a:pPr>
            <a:endParaRPr lang="en-US" sz="2800" dirty="0">
              <a:solidFill>
                <a:schemeClr val="tx2">
                  <a:lumMod val="50000"/>
                </a:schemeClr>
              </a:solidFill>
              <a:latin typeface="Times"/>
              <a:cs typeface="Times"/>
            </a:endParaRPr>
          </a:p>
          <a:p>
            <a:pPr marL="771525" lvl="1" indent="-179070">
              <a:lnSpc>
                <a:spcPct val="90000"/>
              </a:lnSpc>
              <a:spcBef>
                <a:spcPts val="1000"/>
              </a:spcBef>
              <a:buFont typeface="Wingdings,Sans-Serif" panose="020B0604020202020204" pitchFamily="34" charset="0"/>
              <a:buChar char="§"/>
            </a:pPr>
            <a:endParaRPr lang="en-US" sz="2800" dirty="0">
              <a:solidFill>
                <a:schemeClr val="tx2">
                  <a:lumMod val="50000"/>
                </a:schemeClr>
              </a:solidFill>
              <a:latin typeface="Times"/>
              <a:cs typeface="Times"/>
            </a:endParaRPr>
          </a:p>
          <a:p>
            <a:pPr marL="771525" lvl="1" indent="-179070">
              <a:lnSpc>
                <a:spcPct val="90000"/>
              </a:lnSpc>
              <a:spcBef>
                <a:spcPts val="1000"/>
              </a:spcBef>
              <a:buFont typeface="Wingdings,Sans-Serif" panose="020B0604020202020204" pitchFamily="34" charset="0"/>
              <a:buChar char="§"/>
            </a:pPr>
            <a:endParaRPr lang="en-US" dirty="0">
              <a:solidFill>
                <a:schemeClr val="tx2">
                  <a:lumMod val="50000"/>
                </a:schemeClr>
              </a:solidFill>
              <a:latin typeface="Arial" panose="020B0604020202020204"/>
              <a:cs typeface="Arial" panose="020B0604020202020204"/>
            </a:endParaRPr>
          </a:p>
          <a:p>
            <a:pPr marL="592455" lvl="1" indent="0">
              <a:lnSpc>
                <a:spcPct val="90000"/>
              </a:lnSpc>
              <a:spcBef>
                <a:spcPts val="1000"/>
              </a:spcBef>
              <a:buNone/>
            </a:pPr>
            <a:endParaRPr lang="en-US" sz="2800" dirty="0">
              <a:solidFill>
                <a:schemeClr val="tx2">
                  <a:lumMod val="50000"/>
                </a:schemeClr>
              </a:solidFill>
              <a:latin typeface="Times"/>
              <a:cs typeface="Times"/>
            </a:endParaRPr>
          </a:p>
          <a:p>
            <a:pPr marL="771525" lvl="1" indent="-179070">
              <a:lnSpc>
                <a:spcPct val="90000"/>
              </a:lnSpc>
              <a:spcBef>
                <a:spcPts val="1000"/>
              </a:spcBef>
              <a:buFont typeface="Wingdings,Sans-Serif" panose="020B0604020202020204" pitchFamily="34" charset="0"/>
              <a:buChar char="§"/>
            </a:pPr>
            <a:endParaRPr lang="en-US" dirty="0">
              <a:solidFill>
                <a:schemeClr val="tx2">
                  <a:lumMod val="50000"/>
                </a:schemeClr>
              </a:solidFill>
              <a:latin typeface="Arial" panose="020B0604020202020204"/>
              <a:cs typeface="Arial" panose="020B0604020202020204"/>
            </a:endParaRPr>
          </a:p>
          <a:p>
            <a:endParaRPr lang="en-US" sz="2800" dirty="0">
              <a:solidFill>
                <a:srgbClr val="231E28"/>
              </a:solidFill>
              <a:latin typeface="Arial" panose="020B0604020202020204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636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9721D-7ACC-4C54-8927-A644BC6BC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547" y="546906"/>
            <a:ext cx="11453940" cy="360000"/>
          </a:xfrm>
        </p:spPr>
        <p:txBody>
          <a:bodyPr/>
          <a:lstStyle/>
          <a:p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Times"/>
                <a:cs typeface="Arial"/>
              </a:rPr>
              <a:t>Architecture Diagram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Times"/>
              <a:cs typeface="Time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C52D43-8A56-4F84-B08C-EEC39BC9A70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DCD32E1-204E-4971-81DC-B3CF0A0A2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" y="3135960"/>
            <a:ext cx="12187186" cy="592807"/>
          </a:xfrm>
        </p:spPr>
        <p:txBody>
          <a:bodyPr vert="horz" lIns="0" tIns="0" rIns="0" bIns="0" rtlCol="0" anchor="t">
            <a:noAutofit/>
          </a:bodyPr>
          <a:lstStyle/>
          <a:p>
            <a:pPr marL="0" indent="0" algn="ctr">
              <a:buNone/>
            </a:pP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  <a:latin typeface="Times"/>
                <a:cs typeface="Arial"/>
              </a:rPr>
              <a:t>Book Rental App Architecture</a:t>
            </a:r>
          </a:p>
        </p:txBody>
      </p:sp>
    </p:spTree>
    <p:extLst>
      <p:ext uri="{BB962C8B-B14F-4D97-AF65-F5344CB8AC3E}">
        <p14:creationId xmlns:p14="http://schemas.microsoft.com/office/powerpoint/2010/main" val="599867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A5AFFF-111E-4486-952C-F57DEB1FC2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56"/>
          <a:stretch/>
        </p:blipFill>
        <p:spPr>
          <a:xfrm>
            <a:off x="7575" y="0"/>
            <a:ext cx="12192001" cy="68727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9E8F2-F012-4B2C-BDCE-72700BDCC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377" y="647547"/>
            <a:ext cx="11453940" cy="360000"/>
          </a:xfrm>
        </p:spPr>
        <p:txBody>
          <a:bodyPr/>
          <a:lstStyle/>
          <a:p>
            <a:r>
              <a:rPr lang="en-US" sz="3600" dirty="0">
                <a:solidFill>
                  <a:schemeClr val="bg2"/>
                </a:solidFill>
                <a:latin typeface="Times"/>
                <a:cs typeface="Times"/>
              </a:rPr>
              <a:t>Technology Stack</a:t>
            </a:r>
            <a:r>
              <a:rPr lang="en-US" sz="4000" dirty="0">
                <a:solidFill>
                  <a:schemeClr val="bg2"/>
                </a:solidFill>
                <a:latin typeface="Times"/>
                <a:cs typeface="Times"/>
              </a:rPr>
              <a:t> </a:t>
            </a:r>
            <a:endParaRPr lang="en-US" sz="4000" b="0" dirty="0">
              <a:solidFill>
                <a:schemeClr val="bg2"/>
              </a:solidFill>
              <a:ea typeface="+mj-lt"/>
              <a:cs typeface="+mj-lt"/>
            </a:endParaRPr>
          </a:p>
          <a:p>
            <a:endParaRPr lang="en-US" sz="4000" dirty="0">
              <a:solidFill>
                <a:schemeClr val="bg2"/>
              </a:solidFill>
              <a:cs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646D5F-E255-41F9-BF7F-03C6B713C4B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0F7689-66CB-EC4F-9B5C-9C3D3ED1F24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79787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79787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2064E7D-306F-49CF-91F5-29C277962DE4}"/>
              </a:ext>
            </a:extLst>
          </p:cNvPr>
          <p:cNvSpPr txBox="1">
            <a:spLocks/>
          </p:cNvSpPr>
          <p:nvPr/>
        </p:nvSpPr>
        <p:spPr>
          <a:xfrm>
            <a:off x="801594" y="1136330"/>
            <a:ext cx="4265262" cy="4977901"/>
          </a:xfrm>
          <a:prstGeom prst="rect">
            <a:avLst/>
          </a:prstGeom>
          <a:solidFill>
            <a:schemeClr val="tx1">
              <a:alpha val="15000"/>
            </a:schemeClr>
          </a:solidFill>
        </p:spPr>
        <p:txBody>
          <a:bodyPr vert="horz" lIns="216000" tIns="144000" rIns="144000" bIns="14400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Aft>
                <a:spcPts val="200"/>
              </a:spcAft>
              <a:buNone/>
              <a:defRPr/>
            </a:pPr>
            <a:r>
              <a:rPr lang="en-US" sz="2400" b="1" dirty="0">
                <a:latin typeface="Times"/>
                <a:cs typeface="Times"/>
              </a:rPr>
              <a:t>Front End Development :</a:t>
            </a:r>
          </a:p>
          <a:p>
            <a:pPr>
              <a:lnSpc>
                <a:spcPct val="90000"/>
              </a:lnSpc>
              <a:spcAft>
                <a:spcPts val="200"/>
              </a:spcAft>
              <a:buFont typeface="Wingdings" panose="05000000000000000000" pitchFamily="2" charset="2"/>
              <a:buChar char="§"/>
              <a:defRPr/>
            </a:pPr>
            <a:r>
              <a:rPr lang="en-US" sz="2500" dirty="0">
                <a:latin typeface="Times"/>
                <a:cs typeface="Times"/>
              </a:rPr>
              <a:t>Angular </a:t>
            </a:r>
            <a:endParaRPr lang="en-US" sz="2500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Aft>
                <a:spcPts val="200"/>
              </a:spcAft>
              <a:buFont typeface="Wingdings,Sans-Serif"/>
              <a:buChar char="§"/>
              <a:defRPr/>
            </a:pPr>
            <a:r>
              <a:rPr lang="en-US" sz="2500" dirty="0">
                <a:latin typeface="Times"/>
                <a:cs typeface="Times"/>
              </a:rPr>
              <a:t> HTML5</a:t>
            </a:r>
            <a:endParaRPr lang="en-US" sz="2500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Aft>
                <a:spcPts val="200"/>
              </a:spcAft>
              <a:buFont typeface="Wingdings,Sans-Serif"/>
              <a:buChar char="§"/>
              <a:defRPr/>
            </a:pPr>
            <a:r>
              <a:rPr lang="en-US" sz="2500" dirty="0">
                <a:latin typeface="Times"/>
                <a:cs typeface="Times"/>
              </a:rPr>
              <a:t> CSS3</a:t>
            </a:r>
            <a:endParaRPr lang="en-US" sz="2500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Aft>
                <a:spcPts val="200"/>
              </a:spcAft>
              <a:buFont typeface="Wingdings,Sans-Serif"/>
              <a:buChar char="§"/>
              <a:defRPr/>
            </a:pPr>
            <a:r>
              <a:rPr lang="en-US" sz="2500" dirty="0">
                <a:latin typeface="Times"/>
                <a:cs typeface="Times"/>
              </a:rPr>
              <a:t> JavaScript</a:t>
            </a:r>
            <a:endParaRPr lang="en-US" sz="2500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Aft>
                <a:spcPts val="200"/>
              </a:spcAft>
              <a:buFont typeface="Wingdings,Sans-Serif"/>
              <a:buChar char="§"/>
              <a:defRPr/>
            </a:pPr>
            <a:r>
              <a:rPr lang="en-US" sz="2500" dirty="0">
                <a:latin typeface="Times"/>
                <a:cs typeface="Times"/>
              </a:rPr>
              <a:t> Ajax</a:t>
            </a:r>
            <a:endParaRPr lang="en-US" sz="2500" dirty="0">
              <a:ea typeface="+mn-lt"/>
              <a:cs typeface="+mn-lt"/>
            </a:endParaRPr>
          </a:p>
          <a:p>
            <a:pPr>
              <a:lnSpc>
                <a:spcPct val="90000"/>
              </a:lnSpc>
              <a:spcAft>
                <a:spcPts val="200"/>
              </a:spcAft>
              <a:buFont typeface="Wingdings,Sans-Serif"/>
              <a:buChar char="§"/>
              <a:defRPr/>
            </a:pPr>
            <a:r>
              <a:rPr lang="en-US" sz="2500" dirty="0">
                <a:latin typeface="Times"/>
                <a:cs typeface="Times"/>
              </a:rPr>
              <a:t> Bootstrap</a:t>
            </a:r>
            <a:endParaRPr lang="en-US" sz="2500" dirty="0">
              <a:ea typeface="+mn-lt"/>
              <a:cs typeface="+mn-lt"/>
            </a:endParaRPr>
          </a:p>
          <a:p>
            <a:pPr marL="0" indent="0">
              <a:buNone/>
              <a:defRPr/>
            </a:pPr>
            <a:endParaRPr lang="en-US" sz="2000" b="0" i="0" u="none" strike="noStrike" kern="1200" cap="none" spc="0" normalizeH="0" baseline="0" noProof="0" dirty="0">
              <a:ln>
                <a:noFill/>
              </a:ln>
              <a:solidFill>
                <a:srgbClr val="EEEEEE"/>
              </a:solidFill>
              <a:effectLst/>
              <a:uLnTx/>
              <a:uFillTx/>
              <a:latin typeface="Arial" panose="020B0604020202020204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7B223A-F26D-491D-BC02-EDFA32F15D70}"/>
              </a:ext>
            </a:extLst>
          </p:cNvPr>
          <p:cNvSpPr txBox="1"/>
          <p:nvPr/>
        </p:nvSpPr>
        <p:spPr>
          <a:xfrm>
            <a:off x="6032740" y="1259488"/>
            <a:ext cx="5733689" cy="45202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US" sz="2400" b="1" dirty="0">
                <a:solidFill>
                  <a:schemeClr val="bg2"/>
                </a:solidFill>
                <a:latin typeface="Times"/>
                <a:cs typeface="Times"/>
              </a:rPr>
              <a:t>Back End Development :</a:t>
            </a:r>
            <a:endParaRPr lang="en-US" sz="2400" dirty="0">
              <a:solidFill>
                <a:schemeClr val="bg2"/>
              </a:solidFill>
              <a:ea typeface="+mn-lt"/>
              <a:cs typeface="+mn-lt"/>
            </a:endParaRPr>
          </a:p>
          <a:p>
            <a:pPr marL="285750" indent="-28575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Wingdings,Sans-Serif"/>
              <a:buChar char="§"/>
            </a:pPr>
            <a:r>
              <a:rPr lang="en-US" sz="2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Node.js</a:t>
            </a:r>
            <a:endParaRPr lang="en-US" sz="2400" dirty="0">
              <a:solidFill>
                <a:schemeClr val="bg2"/>
              </a:solidFill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marL="285750" indent="-28575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Wingdings,Sans-Serif"/>
              <a:buChar char="§"/>
            </a:pPr>
            <a:r>
              <a:rPr lang="en-US" sz="2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Express</a:t>
            </a: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endParaRPr lang="en-US" sz="2000" dirty="0">
              <a:solidFill>
                <a:schemeClr val="bg2"/>
              </a:solidFill>
              <a:latin typeface="Times"/>
              <a:ea typeface="+mn-lt"/>
              <a:cs typeface="Times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US" sz="2800" b="1" dirty="0">
                <a:solidFill>
                  <a:schemeClr val="bg2"/>
                </a:solidFill>
                <a:latin typeface="Times"/>
                <a:ea typeface="+mn-lt"/>
                <a:cs typeface="Times"/>
              </a:rPr>
              <a:t>Database:</a:t>
            </a:r>
          </a:p>
          <a:p>
            <a:pPr marL="457200" indent="-4572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2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MongoDB</a:t>
            </a: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endParaRPr lang="en-US" sz="2400" dirty="0">
              <a:solidFill>
                <a:schemeClr val="bg2"/>
              </a:solidFill>
              <a:latin typeface="Times"/>
              <a:ea typeface="+mn-lt"/>
              <a:cs typeface="Times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endParaRPr lang="en-US" sz="2800" b="1" dirty="0">
              <a:solidFill>
                <a:schemeClr val="bg2"/>
              </a:solidFill>
              <a:ea typeface="+mn-lt"/>
              <a:cs typeface="+mn-lt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</a:pPr>
            <a:endParaRPr lang="en-US" sz="2000" dirty="0">
              <a:solidFill>
                <a:schemeClr val="bg2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4930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CC454-FE84-470B-AEBC-0797C00DD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1"/>
            <a:ext cx="11453940" cy="759883"/>
          </a:xfrm>
        </p:spPr>
        <p:txBody>
          <a:bodyPr/>
          <a:lstStyle/>
          <a:p>
            <a:r>
              <a:rPr lang="en-US" sz="4000" b="0" dirty="0">
                <a:solidFill>
                  <a:srgbClr val="333333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Features</a:t>
            </a:r>
            <a:endParaRPr lang="en-US" sz="4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B40D8-B299-4710-B4F5-3AC30BF6A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119884"/>
            <a:ext cx="11453940" cy="5472641"/>
          </a:xfrm>
        </p:spPr>
        <p:txBody>
          <a:bodyPr/>
          <a:lstStyle/>
          <a:p>
            <a:pPr marL="0" indent="0">
              <a:buNone/>
            </a:pPr>
            <a:r>
              <a:rPr lang="en-US" sz="2000" b="1" u="sng" dirty="0">
                <a:solidFill>
                  <a:srgbClr val="333333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User can: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Search, discover and </a:t>
            </a:r>
            <a:r>
              <a:rPr lang="en-US" sz="18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rowse favorite book based on book name, author and category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Roboto"/>
              </a:rPr>
              <a:t>.</a:t>
            </a:r>
            <a:endParaRPr lang="en-US" sz="1800" b="0" i="0" dirty="0">
              <a:solidFill>
                <a:srgbClr val="33333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Add/remove bo</a:t>
            </a:r>
            <a:r>
              <a:rPr lang="en-US" sz="18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oks from cart and place order at your shipping address. </a:t>
            </a:r>
            <a:endParaRPr lang="en-US" sz="1800" b="0" i="0" dirty="0">
              <a:solidFill>
                <a:srgbClr val="33333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Track book orders and membership.</a:t>
            </a:r>
            <a:endParaRPr lang="en-US" sz="18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Edit  profile and Renew MyBook membership.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Change or forget password</a:t>
            </a:r>
            <a:endParaRPr lang="en-US" b="0" i="0" dirty="0">
              <a:solidFill>
                <a:srgbClr val="333333"/>
              </a:solidFill>
              <a:effectLst/>
              <a:latin typeface="Roboto"/>
            </a:endParaRPr>
          </a:p>
          <a:p>
            <a:pPr marL="0" indent="0">
              <a:buNone/>
            </a:pPr>
            <a:r>
              <a:rPr lang="en-US" sz="2000" b="1" u="sng" dirty="0">
                <a:solidFill>
                  <a:srgbClr val="333333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Admin can: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Add/Remove/Edit book details.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Approve </a:t>
            </a:r>
            <a:r>
              <a:rPr lang="en-US" sz="18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orders.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Approve return order request.</a:t>
            </a:r>
            <a:endParaRPr lang="en-US" sz="1800" b="0" i="0" dirty="0">
              <a:solidFill>
                <a:srgbClr val="33333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CD9C27-CAC8-4168-AFB8-457E3F71632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348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62771-F0C6-418F-BE98-11B1C5918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SCRUM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82F0B-4593-44BC-89DD-70197C5C86D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227763"/>
            <a:ext cx="2743200" cy="365125"/>
          </a:xfrm>
        </p:spPr>
        <p:txBody>
          <a:bodyPr/>
          <a:lstStyle/>
          <a:p>
            <a:fld id="{9A0F7689-66CB-EC4F-9B5C-9C3D3ED1F24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1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A5AFFF-111E-4486-952C-F57DEB1FC2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56"/>
          <a:stretch/>
        </p:blipFill>
        <p:spPr>
          <a:xfrm>
            <a:off x="7575" y="0"/>
            <a:ext cx="12192001" cy="68727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9E8F2-F012-4B2C-BDCE-72700BDCC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868" y="733811"/>
            <a:ext cx="11453940" cy="360000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bg2"/>
                </a:solidFill>
                <a:latin typeface="Times"/>
                <a:cs typeface="Times"/>
              </a:rPr>
              <a:t>Work-Breakdown Structure</a:t>
            </a:r>
            <a:endParaRPr lang="en-US" sz="3600" b="0" dirty="0">
              <a:solidFill>
                <a:schemeClr val="bg2"/>
              </a:solidFill>
              <a:ea typeface="+mj-lt"/>
              <a:cs typeface="+mj-lt"/>
            </a:endParaRPr>
          </a:p>
          <a:p>
            <a:endParaRPr lang="en-US" sz="3600" b="0" dirty="0">
              <a:solidFill>
                <a:schemeClr val="bg2"/>
              </a:solidFill>
              <a:ea typeface="+mj-lt"/>
              <a:cs typeface="+mj-lt"/>
            </a:endParaRPr>
          </a:p>
          <a:p>
            <a:endParaRPr lang="en-US" sz="3600" dirty="0">
              <a:solidFill>
                <a:schemeClr val="bg2"/>
              </a:solidFill>
              <a:latin typeface="Times"/>
              <a:cs typeface="Time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646D5F-E255-41F9-BF7F-03C6B713C4B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A0F7689-66CB-EC4F-9B5C-9C3D3ED1F24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79787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79787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2064E7D-306F-49CF-91F5-29C277962DE4}"/>
              </a:ext>
            </a:extLst>
          </p:cNvPr>
          <p:cNvSpPr txBox="1">
            <a:spLocks/>
          </p:cNvSpPr>
          <p:nvPr/>
        </p:nvSpPr>
        <p:spPr>
          <a:xfrm>
            <a:off x="439075" y="3004192"/>
            <a:ext cx="11209526" cy="550666"/>
          </a:xfrm>
          <a:prstGeom prst="rect">
            <a:avLst/>
          </a:prstGeom>
          <a:solidFill>
            <a:schemeClr val="tx1">
              <a:alpha val="15000"/>
            </a:schemeClr>
          </a:solidFill>
        </p:spPr>
        <p:txBody>
          <a:bodyPr vert="horz" lIns="216000" tIns="144000" rIns="144000" bIns="14400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1793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System Font Regular"/>
              <a:buChar char="-"/>
              <a:defRPr lang="en-US" sz="16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spcAft>
                <a:spcPts val="200"/>
              </a:spcAft>
              <a:buNone/>
              <a:defRPr/>
            </a:pPr>
            <a:r>
              <a:rPr lang="en-US" sz="2400" dirty="0">
                <a:solidFill>
                  <a:schemeClr val="bg2"/>
                </a:solidFill>
                <a:latin typeface="Times"/>
                <a:ea typeface="+mn-lt"/>
                <a:cs typeface="Times"/>
              </a:rPr>
              <a:t>Work-Break Sheet</a:t>
            </a:r>
          </a:p>
          <a:p>
            <a:pPr marL="0" indent="0">
              <a:buNone/>
              <a:defRPr/>
            </a:pPr>
            <a:endParaRPr lang="en-US" sz="2000" b="0" i="0" u="none" strike="noStrike" kern="1200" cap="none" spc="0" normalizeH="0" baseline="0" noProof="0" dirty="0">
              <a:ln>
                <a:noFill/>
              </a:ln>
              <a:solidFill>
                <a:srgbClr val="EEEEEE"/>
              </a:solidFill>
              <a:effectLst/>
              <a:uLnTx/>
              <a:uFillTx/>
              <a:latin typeface="Arial" panose="020B0604020202020204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48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08BB9-A946-4A48-A197-5DE865C09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5772" y="1222642"/>
            <a:ext cx="3201337" cy="633170"/>
          </a:xfrm>
        </p:spPr>
        <p:txBody>
          <a:bodyPr/>
          <a:lstStyle/>
          <a:p>
            <a:r>
              <a:rPr lang="en-US" sz="3600">
                <a:solidFill>
                  <a:schemeClr val="accent1"/>
                </a:solidFill>
                <a:latin typeface="Times"/>
                <a:cs typeface="Arial"/>
              </a:rPr>
              <a:t>Future Scope</a:t>
            </a:r>
            <a:endParaRPr lang="en-US" sz="3600">
              <a:solidFill>
                <a:schemeClr val="accent1"/>
              </a:solidFill>
              <a:latin typeface="Times"/>
              <a:cs typeface="Time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A33DA9-5CB0-4A69-8812-7284728C606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A0F7689-66CB-EC4F-9B5C-9C3D3ED1F24F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695CF-FA03-482D-8631-6C086166FD2F}"/>
              </a:ext>
            </a:extLst>
          </p:cNvPr>
          <p:cNvSpPr txBox="1"/>
          <p:nvPr/>
        </p:nvSpPr>
        <p:spPr>
          <a:xfrm>
            <a:off x="5069457" y="2093344"/>
            <a:ext cx="6265653" cy="33547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800" dirty="0">
              <a:solidFill>
                <a:schemeClr val="accent5">
                  <a:lumMod val="50000"/>
                </a:schemeClr>
              </a:solidFill>
              <a:latin typeface="Times"/>
              <a:cs typeface="Arial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600" dirty="0">
                <a:solidFill>
                  <a:schemeClr val="accent5">
                    <a:lumMod val="50000"/>
                  </a:schemeClr>
                </a:solidFill>
                <a:latin typeface="Times"/>
                <a:cs typeface="Arial"/>
              </a:rPr>
              <a:t>Admin can ask for penalty in case of damaged return book.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600" dirty="0">
                <a:solidFill>
                  <a:schemeClr val="accent5">
                    <a:lumMod val="50000"/>
                  </a:schemeClr>
                </a:solidFill>
                <a:latin typeface="Times"/>
                <a:cs typeface="Arial"/>
              </a:rPr>
              <a:t>Admin can extend or cancel delivery.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600" dirty="0">
                <a:solidFill>
                  <a:schemeClr val="accent5">
                    <a:lumMod val="50000"/>
                  </a:schemeClr>
                </a:solidFill>
                <a:latin typeface="Times"/>
                <a:cs typeface="Arial"/>
              </a:rPr>
              <a:t>User can track order status via emails.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600" dirty="0">
                <a:solidFill>
                  <a:schemeClr val="accent5">
                    <a:lumMod val="50000"/>
                  </a:schemeClr>
                </a:solidFill>
                <a:latin typeface="Times"/>
                <a:cs typeface="Arial"/>
              </a:rPr>
              <a:t>Payment gateway integration for package purchase.</a:t>
            </a:r>
          </a:p>
          <a:p>
            <a:endParaRPr lang="en-US" sz="2800" dirty="0">
              <a:solidFill>
                <a:schemeClr val="accent5">
                  <a:lumMod val="50000"/>
                </a:schemeClr>
              </a:solidFill>
              <a:latin typeface="Times"/>
              <a:cs typeface="Arial"/>
            </a:endParaRPr>
          </a:p>
        </p:txBody>
      </p:sp>
      <p:pic>
        <p:nvPicPr>
          <p:cNvPr id="3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28438835-472E-4E56-A299-880F6A511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85003" y="1046324"/>
            <a:ext cx="3692104" cy="2105540"/>
          </a:xfrm>
          <a:prstGeom prst="rect">
            <a:avLst/>
          </a:prstGeom>
        </p:spPr>
      </p:pic>
      <p:pic>
        <p:nvPicPr>
          <p:cNvPr id="5" name="Picture 6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8A53EC6F-F39C-4198-8CAE-5E62BDF29F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04" y="3260445"/>
            <a:ext cx="3692105" cy="216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9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rey Master">
  <a:themeElements>
    <a:clrScheme name="Custom 2">
      <a:dk1>
        <a:srgbClr val="231E28"/>
      </a:dk1>
      <a:lt1>
        <a:srgbClr val="EEEEEE"/>
      </a:lt1>
      <a:dk2>
        <a:srgbClr val="4E4B54"/>
      </a:dk2>
      <a:lt2>
        <a:srgbClr val="FFFFFF"/>
      </a:lt2>
      <a:accent1>
        <a:srgbClr val="FD5F07"/>
      </a:accent1>
      <a:accent2>
        <a:srgbClr val="00ADC6"/>
      </a:accent2>
      <a:accent3>
        <a:srgbClr val="F5AE45"/>
      </a:accent3>
      <a:accent4>
        <a:srgbClr val="4D4D4D"/>
      </a:accent4>
      <a:accent5>
        <a:srgbClr val="79787F"/>
      </a:accent5>
      <a:accent6>
        <a:srgbClr val="FD7F38"/>
      </a:accent6>
      <a:hlink>
        <a:srgbClr val="FD5F07"/>
      </a:hlink>
      <a:folHlink>
        <a:srgbClr val="FD5F0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1272D8EB-7199-C546-82A0-2A5B62E2A8C4}" vid="{633F092D-FB47-B044-B7B4-45B28967FBBB}"/>
    </a:ext>
  </a:extLst>
</a:theme>
</file>

<file path=ppt/theme/theme2.xml><?xml version="1.0" encoding="utf-8"?>
<a:theme xmlns:a="http://schemas.openxmlformats.org/drawingml/2006/main" name="Midnight Master">
  <a:themeElements>
    <a:clrScheme name="Custom 2">
      <a:dk1>
        <a:srgbClr val="231E28"/>
      </a:dk1>
      <a:lt1>
        <a:srgbClr val="EEEEEE"/>
      </a:lt1>
      <a:dk2>
        <a:srgbClr val="4E4B54"/>
      </a:dk2>
      <a:lt2>
        <a:srgbClr val="FFFFFF"/>
      </a:lt2>
      <a:accent1>
        <a:srgbClr val="FD5F07"/>
      </a:accent1>
      <a:accent2>
        <a:srgbClr val="00ADC6"/>
      </a:accent2>
      <a:accent3>
        <a:srgbClr val="F5AE45"/>
      </a:accent3>
      <a:accent4>
        <a:srgbClr val="4D4D4D"/>
      </a:accent4>
      <a:accent5>
        <a:srgbClr val="79787F"/>
      </a:accent5>
      <a:accent6>
        <a:srgbClr val="FD7F38"/>
      </a:accent6>
      <a:hlink>
        <a:srgbClr val="FD5F07"/>
      </a:hlink>
      <a:folHlink>
        <a:srgbClr val="FD5F0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1272D8EB-7199-C546-82A0-2A5B62E2A8C4}" vid="{121E5485-1DB9-1745-B55B-31FAA8898E86}"/>
    </a:ext>
  </a:extLst>
</a:theme>
</file>

<file path=ppt/theme/theme3.xml><?xml version="1.0" encoding="utf-8"?>
<a:theme xmlns:a="http://schemas.openxmlformats.org/drawingml/2006/main" name="1_Master">
  <a:themeElements>
    <a:clrScheme name="Custom 2">
      <a:dk1>
        <a:srgbClr val="231E28"/>
      </a:dk1>
      <a:lt1>
        <a:srgbClr val="EEEEEE"/>
      </a:lt1>
      <a:dk2>
        <a:srgbClr val="4E4B54"/>
      </a:dk2>
      <a:lt2>
        <a:srgbClr val="FFFFFF"/>
      </a:lt2>
      <a:accent1>
        <a:srgbClr val="FD5F07"/>
      </a:accent1>
      <a:accent2>
        <a:srgbClr val="00ADC6"/>
      </a:accent2>
      <a:accent3>
        <a:srgbClr val="F5AE45"/>
      </a:accent3>
      <a:accent4>
        <a:srgbClr val="4D4D4D"/>
      </a:accent4>
      <a:accent5>
        <a:srgbClr val="79787F"/>
      </a:accent5>
      <a:accent6>
        <a:srgbClr val="FD7F38"/>
      </a:accent6>
      <a:hlink>
        <a:srgbClr val="FD5F07"/>
      </a:hlink>
      <a:folHlink>
        <a:srgbClr val="FD5F0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rsistent PPT Template" id="{CD7F7D86-03D3-9745-BCE2-8216FFD739DE}" vid="{14DCDD98-5503-4240-8A83-617B07D8C094}"/>
    </a:ext>
  </a:extLst>
</a:theme>
</file>

<file path=ppt/theme/theme4.xml><?xml version="1.0" encoding="utf-8"?>
<a:theme xmlns:a="http://schemas.openxmlformats.org/drawingml/2006/main" name="Master">
  <a:themeElements>
    <a:clrScheme name="Custom 2">
      <a:dk1>
        <a:srgbClr val="231E28"/>
      </a:dk1>
      <a:lt1>
        <a:srgbClr val="EEEEEE"/>
      </a:lt1>
      <a:dk2>
        <a:srgbClr val="4E4B54"/>
      </a:dk2>
      <a:lt2>
        <a:srgbClr val="FFFFFF"/>
      </a:lt2>
      <a:accent1>
        <a:srgbClr val="FD5F07"/>
      </a:accent1>
      <a:accent2>
        <a:srgbClr val="00ADC6"/>
      </a:accent2>
      <a:accent3>
        <a:srgbClr val="F5AE45"/>
      </a:accent3>
      <a:accent4>
        <a:srgbClr val="4D4D4D"/>
      </a:accent4>
      <a:accent5>
        <a:srgbClr val="79787F"/>
      </a:accent5>
      <a:accent6>
        <a:srgbClr val="FD7F38"/>
      </a:accent6>
      <a:hlink>
        <a:srgbClr val="FD5F07"/>
      </a:hlink>
      <a:folHlink>
        <a:srgbClr val="FD5F0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rsistent PPT Template" id="{CD7F7D86-03D3-9745-BCE2-8216FFD739DE}" vid="{257607EF-1AA0-B142-908B-8CE6A3F202A0}"/>
    </a:ext>
  </a:extLst>
</a:theme>
</file>

<file path=ppt/theme/theme5.xml><?xml version="1.0" encoding="utf-8"?>
<a:theme xmlns:a="http://schemas.openxmlformats.org/drawingml/2006/main" name="2_Master">
  <a:themeElements>
    <a:clrScheme name="Custom 2">
      <a:dk1>
        <a:srgbClr val="231E28"/>
      </a:dk1>
      <a:lt1>
        <a:srgbClr val="EEEEEE"/>
      </a:lt1>
      <a:dk2>
        <a:srgbClr val="4E4B54"/>
      </a:dk2>
      <a:lt2>
        <a:srgbClr val="FFFFFF"/>
      </a:lt2>
      <a:accent1>
        <a:srgbClr val="FD5F07"/>
      </a:accent1>
      <a:accent2>
        <a:srgbClr val="00ADC6"/>
      </a:accent2>
      <a:accent3>
        <a:srgbClr val="F5AE45"/>
      </a:accent3>
      <a:accent4>
        <a:srgbClr val="4D4D4D"/>
      </a:accent4>
      <a:accent5>
        <a:srgbClr val="79787F"/>
      </a:accent5>
      <a:accent6>
        <a:srgbClr val="FD7F38"/>
      </a:accent6>
      <a:hlink>
        <a:srgbClr val="FD5F07"/>
      </a:hlink>
      <a:folHlink>
        <a:srgbClr val="FD5F0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rsistent PPT Template" id="{CD7F7D86-03D3-9745-BCE2-8216FFD739DE}" vid="{257607EF-1AA0-B142-908B-8CE6A3F202A0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ECE0C0C318E543A181F7585E5EAEE0" ma:contentTypeVersion="12" ma:contentTypeDescription="Create a new document." ma:contentTypeScope="" ma:versionID="912543a5b284726fa28291c11edf3ccf">
  <xsd:schema xmlns:xsd="http://www.w3.org/2001/XMLSchema" xmlns:xs="http://www.w3.org/2001/XMLSchema" xmlns:p="http://schemas.microsoft.com/office/2006/metadata/properties" xmlns:ns2="ed40dd37-b3e1-496e-856c-0ad5a8138c7e" xmlns:ns3="b8f21e79-c577-443c-bce8-a0ab7ba734fb" targetNamespace="http://schemas.microsoft.com/office/2006/metadata/properties" ma:root="true" ma:fieldsID="ad0749509959e1e0d6f81b172ef4d2ad" ns2:_="" ns3:_="">
    <xsd:import namespace="ed40dd37-b3e1-496e-856c-0ad5a8138c7e"/>
    <xsd:import namespace="b8f21e79-c577-443c-bce8-a0ab7ba734f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40dd37-b3e1-496e-856c-0ad5a8138c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f21e79-c577-443c-bce8-a0ab7ba734fb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6F6E406-F4BB-4C92-B6A2-8641CEBEEB41}">
  <ds:schemaRefs>
    <ds:schemaRef ds:uri="b8f21e79-c577-443c-bce8-a0ab7ba734fb"/>
    <ds:schemaRef ds:uri="ed40dd37-b3e1-496e-856c-0ad5a8138c7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BC707C3-AC84-4CB9-9A63-E31BDB20984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3B715E-4007-4AA4-8946-0B4A181E7C5C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Persistent Template_17March_Piotr_Brandsite</Template>
  <TotalTime>242</TotalTime>
  <Words>251</Words>
  <Application>Microsoft Office PowerPoint</Application>
  <PresentationFormat>Widescreen</PresentationFormat>
  <Paragraphs>69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Arial</vt:lpstr>
      <vt:lpstr>Calibri</vt:lpstr>
      <vt:lpstr>Roboto</vt:lpstr>
      <vt:lpstr>System Font Regular</vt:lpstr>
      <vt:lpstr>Times</vt:lpstr>
      <vt:lpstr>Times New Roman</vt:lpstr>
      <vt:lpstr>Wingdings</vt:lpstr>
      <vt:lpstr>Wingdings,Sans-Serif</vt:lpstr>
      <vt:lpstr>Grey Master</vt:lpstr>
      <vt:lpstr>Midnight Master</vt:lpstr>
      <vt:lpstr>1_Master</vt:lpstr>
      <vt:lpstr>Master</vt:lpstr>
      <vt:lpstr>2_Master</vt:lpstr>
      <vt:lpstr>Book Rental Application</vt:lpstr>
      <vt:lpstr>Team</vt:lpstr>
      <vt:lpstr>Why Book Rental Application? </vt:lpstr>
      <vt:lpstr>Architecture Diagram</vt:lpstr>
      <vt:lpstr>Technology Stack  </vt:lpstr>
      <vt:lpstr>Features</vt:lpstr>
      <vt:lpstr>SCRUM</vt:lpstr>
      <vt:lpstr>Work-Breakdown Structure  </vt:lpstr>
      <vt:lpstr>Future Scope</vt:lpstr>
      <vt:lpstr>Got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Sameer Bhosale</dc:creator>
  <cp:lastModifiedBy>Sahil Yadav</cp:lastModifiedBy>
  <cp:revision>56</cp:revision>
  <cp:lastPrinted>2019-12-04T21:26:18Z</cp:lastPrinted>
  <dcterms:created xsi:type="dcterms:W3CDTF">2020-03-18T08:26:11Z</dcterms:created>
  <dcterms:modified xsi:type="dcterms:W3CDTF">2021-12-22T10:41:58Z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0x01010012ECE0C0C318E543A181F7585E5EAEE0</vt:lpwstr>
  </property>
</Properties>
</file>

<file path=docProps/thumbnail.jpeg>
</file>